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468" r:id="rId2"/>
    <p:sldId id="461" r:id="rId3"/>
    <p:sldId id="379" r:id="rId4"/>
    <p:sldId id="455" r:id="rId5"/>
    <p:sldId id="342" r:id="rId6"/>
    <p:sldId id="469" r:id="rId7"/>
    <p:sldId id="473" r:id="rId8"/>
    <p:sldId id="474" r:id="rId9"/>
    <p:sldId id="378" r:id="rId10"/>
    <p:sldId id="430" r:id="rId11"/>
    <p:sldId id="456" r:id="rId12"/>
    <p:sldId id="440" r:id="rId13"/>
    <p:sldId id="438" r:id="rId14"/>
    <p:sldId id="457" r:id="rId15"/>
    <p:sldId id="447" r:id="rId16"/>
    <p:sldId id="375" r:id="rId17"/>
    <p:sldId id="475" r:id="rId18"/>
    <p:sldId id="387" r:id="rId19"/>
    <p:sldId id="412" r:id="rId20"/>
    <p:sldId id="413" r:id="rId21"/>
    <p:sldId id="415" r:id="rId22"/>
    <p:sldId id="414" r:id="rId23"/>
    <p:sldId id="422" r:id="rId24"/>
    <p:sldId id="423" r:id="rId25"/>
    <p:sldId id="476" r:id="rId26"/>
    <p:sldId id="445" r:id="rId27"/>
    <p:sldId id="459" r:id="rId28"/>
    <p:sldId id="460" r:id="rId29"/>
    <p:sldId id="382" r:id="rId3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itchFamily="34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itchFamily="34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itchFamily="34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itchFamily="34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Franklin Gothic Book" pitchFamily="34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Franklin Gothic Book" pitchFamily="34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Franklin Gothic Book" pitchFamily="34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Franklin Gothic Book" pitchFamily="34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eff Lauritsen" initials="J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AE"/>
    <a:srgbClr val="0055A4"/>
    <a:srgbClr val="4E23FF"/>
    <a:srgbClr val="33CC33"/>
    <a:srgbClr val="FFFFFF"/>
    <a:srgbClr val="FCFFFF"/>
    <a:srgbClr val="00A160"/>
    <a:srgbClr val="F0A91F"/>
    <a:srgbClr val="E47823"/>
    <a:srgbClr val="F0AA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52" autoAdjust="0"/>
    <p:restoredTop sz="94606" autoAdjust="0"/>
  </p:normalViewPr>
  <p:slideViewPr>
    <p:cSldViewPr>
      <p:cViewPr>
        <p:scale>
          <a:sx n="100" d="100"/>
          <a:sy n="100" d="100"/>
        </p:scale>
        <p:origin x="1014" y="2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912" y="94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4BE6F5B0-051B-4C4F-B537-D61FE5307CF7}" type="datetimeFigureOut">
              <a:rPr lang="en-US"/>
              <a:pPr>
                <a:defRPr/>
              </a:pPr>
              <a:t>10/3/2023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32D82B4D-5C31-47E3-9332-30B8A19491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1640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2667000"/>
            <a:ext cx="8458200" cy="1222375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62F10CD-4E3F-4D30-ACA5-640FFEB5F3F1}" type="datetimeFigureOut">
              <a:rPr lang="en-US"/>
              <a:pPr>
                <a:defRPr/>
              </a:pPr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A99451B-6088-4D11-B10B-A913BCB4C7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7F3AD32-827C-4362-A35F-FB81C2C1FA7C}" type="datetimeFigureOut">
              <a:rPr lang="en-US"/>
              <a:pPr>
                <a:defRPr/>
              </a:pPr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58B47A9-DD33-43CC-9A65-169731362C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228600" y="609600"/>
            <a:ext cx="8686800" cy="8382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>
          <a:xfrm>
            <a:off x="304800" y="1752600"/>
            <a:ext cx="8686800" cy="45259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0B26AB1-3524-4A27-B5A9-AF5FBD045A74}" type="datetimeFigureOut">
              <a:rPr lang="en-US"/>
              <a:pPr>
                <a:defRPr/>
              </a:pPr>
              <a:t>10/3/2023</a:t>
            </a:fld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7F71E64-7240-4E2E-B8B6-08FDE4628A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4495800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0F435DF-76B1-4C9B-A945-72F0A3F55582}" type="datetimeFigureOut">
              <a:rPr lang="en-US"/>
              <a:pPr>
                <a:defRPr/>
              </a:pPr>
              <a:t>10/3/2023</a:t>
            </a:fld>
            <a:endParaRPr lang="en-US"/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FA36E0D-6347-4ACF-A4A9-94E08F6E43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0D711E7-FB92-4148-BB41-F6F276708D88}" type="datetimeFigureOut">
              <a:rPr lang="en-US"/>
              <a:pPr>
                <a:defRPr/>
              </a:pPr>
              <a:t>10/3/2023</a:t>
            </a:fld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7550BC6-4BD4-4134-8E8B-D8AD01D596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E37F2E3-83E6-4669-9F28-FA116FEB192D}" type="datetimeFigureOut">
              <a:rPr lang="en-US"/>
              <a:pPr>
                <a:defRPr/>
              </a:pPr>
              <a:t>10/3/2023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BBA5832-9442-47D5-9FB2-F4994F3697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B96C653-5371-4B46-8483-32972EB4DE93}" type="datetimeFigureOut">
              <a:rPr lang="en-US"/>
              <a:pPr>
                <a:defRPr/>
              </a:pPr>
              <a:t>10/3/2023</a:t>
            </a:fld>
            <a:endParaRPr lang="en-US"/>
          </a:p>
        </p:txBody>
      </p:sp>
      <p:sp>
        <p:nvSpPr>
          <p:cNvPr id="4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7CCCEB9-294E-4FE8-AD89-D4550BA414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2C94F9F-39C7-4892-951A-1A076DB88BD1}" type="datetimeFigureOut">
              <a:rPr lang="en-US"/>
              <a:pPr>
                <a:defRPr/>
              </a:pPr>
              <a:t>10/3/2023</a:t>
            </a:fld>
            <a:endParaRPr lang="en-US"/>
          </a:p>
        </p:txBody>
      </p:sp>
      <p:sp>
        <p:nvSpPr>
          <p:cNvPr id="3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9961EA4-6BB4-45BE-BDFD-B8688D212E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7419B4E-5CFB-4073-9DD0-315DF9E433BD}" type="datetimeFigureOut">
              <a:rPr lang="en-US"/>
              <a:pPr>
                <a:defRPr/>
              </a:pPr>
              <a:t>10/3/2023</a:t>
            </a:fld>
            <a:endParaRPr lang="en-US"/>
          </a:p>
        </p:txBody>
      </p:sp>
      <p:sp>
        <p:nvSpPr>
          <p:cNvPr id="7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5D3EF69-A81E-427B-996D-6D3F17832E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7793151-7DE3-4702-B611-1A8066613183}" type="datetimeFigureOut">
              <a:rPr lang="en-US"/>
              <a:pPr>
                <a:defRPr/>
              </a:pPr>
              <a:t>10/3/2023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9BE88E0-D31C-4661-B2C0-C75D20B1D5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Placeholder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D38E27"/>
                </a:solidFill>
              </a:defRPr>
            </a:lvl1pPr>
          </a:lstStyle>
          <a:p>
            <a:pPr>
              <a:defRPr/>
            </a:pPr>
            <a:fld id="{068A08C6-C6DD-4285-AE08-09C42148B7B7}" type="datetimeFigureOut">
              <a:rPr lang="en-US"/>
              <a:pPr>
                <a:defRPr/>
              </a:pPr>
              <a:t>10/3/2023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D38E27"/>
                </a:solidFill>
              </a:defRPr>
            </a:lvl1pPr>
          </a:lstStyle>
          <a:p>
            <a:pPr>
              <a:defRPr/>
            </a:pPr>
            <a:fld id="{C621F029-FB81-46D2-9B31-BB3D4540F6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57200" y="16764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89387" y="-83557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i="1" kern="1200" cap="all">
          <a:solidFill>
            <a:srgbClr val="0055A4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latin typeface="Arial Black"/>
          <a:ea typeface="ＭＳ Ｐゴシック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i="1">
          <a:solidFill>
            <a:srgbClr val="0055A4"/>
          </a:solidFill>
          <a:latin typeface="Arial Black" pitchFamily="34" charset="0"/>
          <a:ea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i="1">
          <a:solidFill>
            <a:srgbClr val="0055A4"/>
          </a:solidFill>
          <a:latin typeface="Arial Black" pitchFamily="34" charset="0"/>
          <a:ea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i="1">
          <a:solidFill>
            <a:srgbClr val="0055A4"/>
          </a:solidFill>
          <a:latin typeface="Arial Black" pitchFamily="34" charset="0"/>
          <a:ea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i="1">
          <a:solidFill>
            <a:srgbClr val="0055A4"/>
          </a:solidFill>
          <a:latin typeface="Arial Black" pitchFamily="34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 i="1">
          <a:solidFill>
            <a:srgbClr val="0055A4"/>
          </a:solidFill>
          <a:latin typeface="Arial Black" pitchFamily="34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600" i="1">
          <a:solidFill>
            <a:srgbClr val="0055A4"/>
          </a:solidFill>
          <a:latin typeface="Arial Black" pitchFamily="34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600" i="1">
          <a:solidFill>
            <a:srgbClr val="0055A4"/>
          </a:solidFill>
          <a:latin typeface="Arial Black" pitchFamily="34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600" i="1">
          <a:solidFill>
            <a:srgbClr val="0055A4"/>
          </a:solidFill>
          <a:latin typeface="Arial Black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55A4"/>
        </a:buClr>
        <a:buSzPct val="125000"/>
        <a:buFont typeface="Arial" pitchFamily="34" charset="0"/>
        <a:buChar char="•"/>
        <a:defRPr sz="3200" kern="1200">
          <a:solidFill>
            <a:srgbClr val="00A160"/>
          </a:solidFill>
          <a:latin typeface="Arial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55A4"/>
        </a:buClr>
        <a:buSzPct val="125000"/>
        <a:buFont typeface="Arial" pitchFamily="34" charset="0"/>
        <a:buChar char="•"/>
        <a:defRPr sz="2800" kern="1200">
          <a:solidFill>
            <a:srgbClr val="00A160"/>
          </a:solidFill>
          <a:latin typeface="Arial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55A4"/>
        </a:buClr>
        <a:buSzPct val="125000"/>
        <a:buFont typeface="Arial" pitchFamily="34" charset="0"/>
        <a:buChar char="•"/>
        <a:defRPr sz="2400" kern="1200">
          <a:solidFill>
            <a:srgbClr val="00A160"/>
          </a:solidFill>
          <a:latin typeface="Arial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55A4"/>
        </a:buClr>
        <a:buSzPct val="125000"/>
        <a:buFont typeface="Arial" pitchFamily="34" charset="0"/>
        <a:buChar char="•"/>
        <a:defRPr sz="2000" kern="1200">
          <a:solidFill>
            <a:srgbClr val="00A160"/>
          </a:solidFill>
          <a:latin typeface="Arial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55A4"/>
        </a:buClr>
        <a:buSzPct val="125000"/>
        <a:buFont typeface="Arial" pitchFamily="34" charset="0"/>
        <a:buChar char="•"/>
        <a:defRPr kern="1200">
          <a:solidFill>
            <a:srgbClr val="00A160"/>
          </a:solidFill>
          <a:latin typeface="Arial"/>
          <a:ea typeface="ＭＳ Ｐゴシック" charset="-128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6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6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bdhypGl_AE" TargetMode="External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sulSbnToyI8?si=BoyqEys6UZBOBy31" TargetMode="External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38"/>
          <a:stretch/>
        </p:blipFill>
        <p:spPr bwMode="auto">
          <a:xfrm>
            <a:off x="1590976" y="1477504"/>
            <a:ext cx="5876925" cy="3902991"/>
          </a:xfrm>
          <a:prstGeom prst="rect">
            <a:avLst/>
          </a:prstGeom>
          <a:noFill/>
          <a:ln w="730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5" descr="Daughter_Friend_Jeff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8352" y="2590800"/>
            <a:ext cx="4322027" cy="4258234"/>
          </a:xfrm>
          <a:prstGeom prst="rect">
            <a:avLst/>
          </a:prstGeom>
        </p:spPr>
      </p:pic>
      <p:pic>
        <p:nvPicPr>
          <p:cNvPr id="7" name="Picture 6" descr="Cluster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194" y="4510281"/>
            <a:ext cx="2435564" cy="23073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logo with blue text&#10;&#10;Description automatically generated">
            <a:extLst>
              <a:ext uri="{FF2B5EF4-FFF2-40B4-BE49-F238E27FC236}">
                <a16:creationId xmlns:a16="http://schemas.microsoft.com/office/drawing/2014/main" id="{9FB85D67-D16B-72AD-ABE0-9559A0F6A0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94" y="228600"/>
            <a:ext cx="2156202" cy="1129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29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use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4300"/>
            <a:ext cx="9144000" cy="6743700"/>
          </a:xfrm>
          <a:prstGeom prst="rect">
            <a:avLst/>
          </a:prstGeom>
        </p:spPr>
      </p:pic>
      <p:sp>
        <p:nvSpPr>
          <p:cNvPr id="6" name="Line Callout 2 5"/>
          <p:cNvSpPr/>
          <p:nvPr/>
        </p:nvSpPr>
        <p:spPr>
          <a:xfrm>
            <a:off x="3429000" y="1752600"/>
            <a:ext cx="5518449" cy="707886"/>
          </a:xfrm>
          <a:prstGeom prst="borderCallout2">
            <a:avLst>
              <a:gd name="adj1" fmla="val 27907"/>
              <a:gd name="adj2" fmla="val -95"/>
              <a:gd name="adj3" fmla="val 27707"/>
              <a:gd name="adj4" fmla="val -8689"/>
              <a:gd name="adj5" fmla="val 193108"/>
              <a:gd name="adj6" fmla="val -33376"/>
            </a:avLst>
          </a:prstGeom>
          <a:solidFill>
            <a:schemeClr val="bg1">
              <a:lumMod val="85000"/>
            </a:schemeClr>
          </a:solidFill>
          <a:ln>
            <a:solidFill>
              <a:srgbClr val="4E2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4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4E23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1,728 School Buses!</a:t>
            </a:r>
            <a:endParaRPr lang="en-CA" sz="4000" b="1" u="sng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4E23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1064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88"/>
          <a:stretch/>
        </p:blipFill>
        <p:spPr>
          <a:xfrm>
            <a:off x="1905000" y="1219200"/>
            <a:ext cx="5181600" cy="3907790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pic>
        <p:nvPicPr>
          <p:cNvPr id="2" name="Picture 1" descr="OSBR-Challenge-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15118">
            <a:off x="359921" y="3381480"/>
            <a:ext cx="2035877" cy="32574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Daughter_Friend(1)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8094" y="3286711"/>
            <a:ext cx="3357282" cy="37752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7" t="-132" r="637" b="9254"/>
          <a:stretch/>
        </p:blipFill>
        <p:spPr>
          <a:xfrm>
            <a:off x="-76200" y="-103538"/>
            <a:ext cx="9251576" cy="70650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290440"/>
            <a:ext cx="1767778" cy="17677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931" y="4215440"/>
            <a:ext cx="1860707" cy="18607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638" y="4328376"/>
            <a:ext cx="1713124" cy="17131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153" y="4345094"/>
            <a:ext cx="1713124" cy="17131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794" y="4315109"/>
            <a:ext cx="1726391" cy="1726391"/>
          </a:xfrm>
          <a:prstGeom prst="rect">
            <a:avLst/>
          </a:prstGeom>
        </p:spPr>
      </p:pic>
      <p:pic>
        <p:nvPicPr>
          <p:cNvPr id="18" name="Picture 17" descr="OSBR-Challenge-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9602">
            <a:off x="3596720" y="283642"/>
            <a:ext cx="1553043" cy="24848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265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:\Users\slacharity\AppData\Local\Microsoft\Windows\INetCache\Content.Outlook\YJCMNNRZ\SK_Blue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200" y="1676291"/>
            <a:ext cx="3505636" cy="350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Kids Looking at Us(2)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676400"/>
            <a:ext cx="5258454" cy="350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8500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99"/>
          <a:stretch/>
        </p:blipFill>
        <p:spPr>
          <a:xfrm>
            <a:off x="1" y="0"/>
            <a:ext cx="9144000" cy="7048500"/>
          </a:xfrm>
          <a:ln w="63500">
            <a:solidFill>
              <a:schemeClr val="bg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2133600" y="3810000"/>
            <a:ext cx="5029200" cy="2362200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841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02"/>
          <a:stretch/>
        </p:blipFill>
        <p:spPr>
          <a:xfrm>
            <a:off x="762000" y="1905000"/>
            <a:ext cx="5153635" cy="3276600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pic>
        <p:nvPicPr>
          <p:cNvPr id="6" name="Picture 5" descr="Daughter_Friend(1)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000" y="1905000"/>
            <a:ext cx="4404657" cy="4953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logo with blue text&#10;&#10;Description automatically generated">
            <a:extLst>
              <a:ext uri="{FF2B5EF4-FFF2-40B4-BE49-F238E27FC236}">
                <a16:creationId xmlns:a16="http://schemas.microsoft.com/office/drawing/2014/main" id="{2E251203-25D2-46A1-CF57-3F5101D600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94" y="228600"/>
            <a:ext cx="2156202" cy="1129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65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uracell_front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0600" y="1828800"/>
            <a:ext cx="7086600" cy="36922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" name="Rectangle 15"/>
          <p:cNvSpPr/>
          <p:nvPr/>
        </p:nvSpPr>
        <p:spPr>
          <a:xfrm>
            <a:off x="838200" y="881010"/>
            <a:ext cx="966134" cy="393954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0" b="1" cap="none" spc="0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badi MT Condensed Extra Bold"/>
                <a:cs typeface="Abadi MT Condensed Extra Bold"/>
              </a:rPr>
              <a:t>!</a:t>
            </a:r>
          </a:p>
        </p:txBody>
      </p:sp>
      <p:pic>
        <p:nvPicPr>
          <p:cNvPr id="18" name="Picture 17" descr="baby with controlle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1752600"/>
            <a:ext cx="4364524" cy="24785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Multiply 18"/>
          <p:cNvSpPr/>
          <p:nvPr/>
        </p:nvSpPr>
        <p:spPr>
          <a:xfrm rot="900000">
            <a:off x="7203220" y="878621"/>
            <a:ext cx="1715908" cy="1715908"/>
          </a:xfrm>
          <a:prstGeom prst="mathMultiply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safety-first-sign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925" t="11042" r="29449" b="13194"/>
          <a:stretch/>
        </p:blipFill>
        <p:spPr>
          <a:xfrm>
            <a:off x="7162800" y="3581400"/>
            <a:ext cx="2241810" cy="4586330"/>
          </a:xfrm>
          <a:prstGeom prst="rect">
            <a:avLst/>
          </a:prstGeom>
        </p:spPr>
      </p:pic>
      <p:pic>
        <p:nvPicPr>
          <p:cNvPr id="14" name="Picture 13" descr="Button Batteries_Grey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3852810"/>
            <a:ext cx="3589874" cy="23955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838200" y="5722203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n-lt"/>
                <a:cs typeface="Chalkboard SE Bold"/>
              </a:rPr>
              <a:t>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315200" y="304800"/>
            <a:ext cx="835323" cy="393954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0" b="1" cap="none" spc="0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badi MT Condensed Extra Bold"/>
                <a:cs typeface="Abadi MT Condensed Extra Bold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 b="33155"/>
          <a:stretch/>
        </p:blipFill>
        <p:spPr>
          <a:xfrm>
            <a:off x="2043898" y="5169698"/>
            <a:ext cx="5105455" cy="1566674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pic>
        <p:nvPicPr>
          <p:cNvPr id="3" name="Picture 2" descr="A logo with blue text&#10;&#10;Description automatically generated">
            <a:extLst>
              <a:ext uri="{FF2B5EF4-FFF2-40B4-BE49-F238E27FC236}">
                <a16:creationId xmlns:a16="http://schemas.microsoft.com/office/drawing/2014/main" id="{00AFD5B0-493E-7CA1-5D44-EE7FF9C5DC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94" y="228600"/>
            <a:ext cx="2156202" cy="1129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281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 animBg="1"/>
      <p:bldP spid="8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5" t="585" b="12000"/>
          <a:stretch/>
        </p:blipFill>
        <p:spPr>
          <a:xfrm>
            <a:off x="2130193" y="2533624"/>
            <a:ext cx="5623158" cy="4262629"/>
          </a:xfrm>
          <a:prstGeom prst="rect">
            <a:avLst/>
          </a:prstGeom>
        </p:spPr>
      </p:pic>
      <p:pic>
        <p:nvPicPr>
          <p:cNvPr id="5" name="Picture 4" descr="Button Batteries_Grey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280" y="5848007"/>
            <a:ext cx="1434413" cy="9572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9_Volt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806" y="3838426"/>
            <a:ext cx="1539779" cy="22899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6_Volt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1250" y="3487271"/>
            <a:ext cx="3124200" cy="3124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0" t="19017" r="19071" b="57906"/>
          <a:stretch/>
        </p:blipFill>
        <p:spPr bwMode="auto">
          <a:xfrm>
            <a:off x="3886200" y="560725"/>
            <a:ext cx="3867150" cy="17602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42"/>
          <a:stretch/>
        </p:blipFill>
        <p:spPr>
          <a:xfrm>
            <a:off x="682392" y="4483"/>
            <a:ext cx="2895600" cy="287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4174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Taping VIDEO</a:t>
            </a:r>
            <a:endParaRPr lang="en-CA" dirty="0"/>
          </a:p>
        </p:txBody>
      </p:sp>
      <p:pic>
        <p:nvPicPr>
          <p:cNvPr id="4" name="Picture 3" descr="movietheater.jpg">
            <a:extLst>
              <a:ext uri="{FF2B5EF4-FFF2-40B4-BE49-F238E27FC236}">
                <a16:creationId xmlns:a16="http://schemas.microsoft.com/office/drawing/2014/main" id="{9F31EE32-D396-4EA2-88FE-E403EB0201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49364" y="0"/>
            <a:ext cx="10442728" cy="6858000"/>
          </a:xfrm>
          <a:prstGeom prst="rect">
            <a:avLst/>
          </a:prstGeom>
        </p:spPr>
      </p:pic>
      <p:pic>
        <p:nvPicPr>
          <p:cNvPr id="5" name="Picture 4" descr="Click to watch the video!">
            <a:hlinkClick r:id="rId3"/>
            <a:extLst>
              <a:ext uri="{FF2B5EF4-FFF2-40B4-BE49-F238E27FC236}">
                <a16:creationId xmlns:a16="http://schemas.microsoft.com/office/drawing/2014/main" id="{1EA17B60-EDAF-4782-9AB1-0241AB8367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575" y="1173162"/>
            <a:ext cx="6191250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7482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152400" y="4114800"/>
            <a:ext cx="4419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5A4"/>
              </a:buClr>
              <a:buSzPct val="125000"/>
              <a:buFont typeface="Arial" charset="0"/>
              <a:buChar char="•"/>
              <a:defRPr sz="3200" kern="1200">
                <a:solidFill>
                  <a:srgbClr val="00A160"/>
                </a:solidFill>
                <a:latin typeface="Arial"/>
                <a:ea typeface="ＭＳ Ｐゴシック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5A4"/>
              </a:buClr>
              <a:buSzPct val="125000"/>
              <a:buFont typeface="Arial" charset="0"/>
              <a:buChar char="•"/>
              <a:defRPr sz="2800" kern="1200">
                <a:solidFill>
                  <a:srgbClr val="00A160"/>
                </a:solidFill>
                <a:latin typeface="Arial"/>
                <a:ea typeface="ＭＳ Ｐゴシック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5A4"/>
              </a:buClr>
              <a:buSzPct val="125000"/>
              <a:buFont typeface="Arial" charset="0"/>
              <a:buChar char="•"/>
              <a:defRPr sz="2400" kern="1200">
                <a:solidFill>
                  <a:srgbClr val="00A160"/>
                </a:solidFill>
                <a:latin typeface="Arial"/>
                <a:ea typeface="ＭＳ Ｐゴシック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5A4"/>
              </a:buClr>
              <a:buSzPct val="125000"/>
              <a:buFont typeface="Arial" charset="0"/>
              <a:buChar char="•"/>
              <a:defRPr sz="2000" kern="1200">
                <a:solidFill>
                  <a:srgbClr val="00A160"/>
                </a:solidFill>
                <a:latin typeface="Arial"/>
                <a:ea typeface="ＭＳ Ｐゴシック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5A4"/>
              </a:buClr>
              <a:buSzPct val="125000"/>
              <a:buFont typeface="Arial" charset="0"/>
              <a:buChar char="•"/>
              <a:defRPr kern="1200">
                <a:solidFill>
                  <a:srgbClr val="00A160"/>
                </a:solidFill>
                <a:latin typeface="Arial"/>
                <a:ea typeface="ＭＳ Ｐゴシック" charset="-128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ct val="50000"/>
              </a:spcBef>
              <a:buFont typeface="Arial" charset="0"/>
              <a:buNone/>
            </a:pPr>
            <a:endParaRPr lang="en-US" sz="1800" dirty="0">
              <a:latin typeface="Arial" charset="0"/>
              <a:ea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92"/>
          <a:stretch/>
        </p:blipFill>
        <p:spPr>
          <a:xfrm>
            <a:off x="-13447" y="-209550"/>
            <a:ext cx="9144000" cy="7067550"/>
          </a:xfrm>
          <a:prstGeom prst="rect">
            <a:avLst/>
          </a:prstGeom>
        </p:spPr>
      </p:pic>
      <p:pic>
        <p:nvPicPr>
          <p:cNvPr id="13" name="Picture 12" descr="Tupperwar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5447" y="4338918"/>
            <a:ext cx="2336800" cy="1752600"/>
          </a:xfrm>
          <a:prstGeom prst="rect">
            <a:avLst/>
          </a:prstGeom>
        </p:spPr>
      </p:pic>
      <p:pic>
        <p:nvPicPr>
          <p:cNvPr id="9" name="Picture 8" descr="Out of reach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0" y="4724400"/>
            <a:ext cx="1429601" cy="15141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3400" y="5943600"/>
            <a:ext cx="3124200" cy="762000"/>
          </a:xfrm>
        </p:spPr>
        <p:txBody>
          <a:bodyPr/>
          <a:lstStyle/>
          <a:p>
            <a:pPr marL="0" indent="0" algn="ctr" eaLnBrk="1" hangingPunct="1">
              <a:spcBef>
                <a:spcPct val="50000"/>
              </a:spcBef>
              <a:buNone/>
            </a:pPr>
            <a:r>
              <a:rPr lang="en-US" sz="2000" dirty="0">
                <a:solidFill>
                  <a:schemeClr val="bg1"/>
                </a:solidFill>
                <a:latin typeface="Chalkboard SE Regular"/>
                <a:ea typeface="ＭＳ Ｐゴシック" charset="0"/>
                <a:cs typeface="Chalkboard SE Regular"/>
              </a:rPr>
              <a:t>Store batteries at home in a plastic container</a:t>
            </a:r>
            <a:endParaRPr lang="en-US" sz="1100" dirty="0">
              <a:solidFill>
                <a:schemeClr val="bg1"/>
              </a:solidFill>
              <a:latin typeface="Chalkboard SE Regular"/>
              <a:ea typeface="ＭＳ Ｐゴシック" charset="0"/>
              <a:cs typeface="Chalkboard SE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34578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152400" y="4114800"/>
            <a:ext cx="4419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5A4"/>
              </a:buClr>
              <a:buSzPct val="125000"/>
              <a:buFont typeface="Arial" charset="0"/>
              <a:buChar char="•"/>
              <a:defRPr sz="3200" kern="1200">
                <a:solidFill>
                  <a:srgbClr val="00A160"/>
                </a:solidFill>
                <a:latin typeface="Arial"/>
                <a:ea typeface="ＭＳ Ｐゴシック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5A4"/>
              </a:buClr>
              <a:buSzPct val="125000"/>
              <a:buFont typeface="Arial" charset="0"/>
              <a:buChar char="•"/>
              <a:defRPr sz="2800" kern="1200">
                <a:solidFill>
                  <a:srgbClr val="00A160"/>
                </a:solidFill>
                <a:latin typeface="Arial"/>
                <a:ea typeface="ＭＳ Ｐゴシック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5A4"/>
              </a:buClr>
              <a:buSzPct val="125000"/>
              <a:buFont typeface="Arial" charset="0"/>
              <a:buChar char="•"/>
              <a:defRPr sz="2400" kern="1200">
                <a:solidFill>
                  <a:srgbClr val="00A160"/>
                </a:solidFill>
                <a:latin typeface="Arial"/>
                <a:ea typeface="ＭＳ Ｐゴシック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5A4"/>
              </a:buClr>
              <a:buSzPct val="125000"/>
              <a:buFont typeface="Arial" charset="0"/>
              <a:buChar char="•"/>
              <a:defRPr sz="2000" kern="1200">
                <a:solidFill>
                  <a:srgbClr val="00A160"/>
                </a:solidFill>
                <a:latin typeface="Arial"/>
                <a:ea typeface="ＭＳ Ｐゴシック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5A4"/>
              </a:buClr>
              <a:buSzPct val="125000"/>
              <a:buFont typeface="Arial" charset="0"/>
              <a:buChar char="•"/>
              <a:defRPr kern="1200">
                <a:solidFill>
                  <a:srgbClr val="00A160"/>
                </a:solidFill>
                <a:latin typeface="Arial"/>
                <a:ea typeface="ＭＳ Ｐゴシック" charset="-128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ct val="50000"/>
              </a:spcBef>
              <a:buFont typeface="Arial" charset="0"/>
              <a:buNone/>
            </a:pPr>
            <a:endParaRPr lang="en-US" sz="1800" dirty="0">
              <a:latin typeface="Arial" charset="0"/>
              <a:ea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93"/>
          <a:stretch/>
        </p:blipFill>
        <p:spPr>
          <a:xfrm>
            <a:off x="1257300" y="1799216"/>
            <a:ext cx="6629400" cy="4078493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pic>
        <p:nvPicPr>
          <p:cNvPr id="3" name="Picture 2" descr="A logo with blue text&#10;&#10;Description automatically generated">
            <a:extLst>
              <a:ext uri="{FF2B5EF4-FFF2-40B4-BE49-F238E27FC236}">
                <a16:creationId xmlns:a16="http://schemas.microsoft.com/office/drawing/2014/main" id="{E1CAC50B-3B70-70B4-D704-3738D3A9C3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94" y="228600"/>
            <a:ext cx="2156202" cy="1129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283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ogo with blue text&#10;&#10;Description automatically generated">
            <a:extLst>
              <a:ext uri="{FF2B5EF4-FFF2-40B4-BE49-F238E27FC236}">
                <a16:creationId xmlns:a16="http://schemas.microsoft.com/office/drawing/2014/main" id="{463EFE91-EA58-F9C1-6D26-46C28D5AE0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94" y="228600"/>
            <a:ext cx="2156202" cy="11290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73624" y="2286000"/>
            <a:ext cx="5410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What are the EBC’s of Battery Recycling?</a:t>
            </a:r>
            <a:endParaRPr lang="en-CA" sz="600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97"/>
          <a:stretch/>
        </p:blipFill>
        <p:spPr bwMode="auto">
          <a:xfrm>
            <a:off x="1795674" y="1721968"/>
            <a:ext cx="5447959" cy="3535832"/>
          </a:xfrm>
          <a:prstGeom prst="rect">
            <a:avLst/>
          </a:prstGeom>
          <a:noFill/>
          <a:ln w="635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92"/>
          <a:stretch/>
        </p:blipFill>
        <p:spPr bwMode="auto">
          <a:xfrm>
            <a:off x="1774836" y="1709678"/>
            <a:ext cx="5464164" cy="3581270"/>
          </a:xfrm>
          <a:prstGeom prst="rect">
            <a:avLst/>
          </a:prstGeom>
          <a:noFill/>
          <a:ln w="635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3" name="Picture 4" descr="G:\Clean Up Files - From H Drives\Sarah\Images\PNGPIX-COM-Battery-PNG-Transparent-Imag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43">
            <a:off x="65517" y="4512764"/>
            <a:ext cx="2133740" cy="2311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G:\Clean Up Files - From H Drives\Sarah\Images\PNGPIX-COM-Battery-PNG-Transparent-Imag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69401">
            <a:off x="1197906" y="4411315"/>
            <a:ext cx="2133740" cy="2311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G:\Clean Up Files - From H Drives\Sarah\Images\PNGPIX-COM-Battery-PNG-Transparent-Imag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69401">
            <a:off x="7284411" y="4406834"/>
            <a:ext cx="2133740" cy="2311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20"/>
          <a:stretch/>
        </p:blipFill>
        <p:spPr>
          <a:xfrm rot="18520895">
            <a:off x="11520" y="5561966"/>
            <a:ext cx="1039366" cy="15049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20"/>
          <a:stretch/>
        </p:blipFill>
        <p:spPr>
          <a:xfrm rot="18520895">
            <a:off x="4812120" y="5494812"/>
            <a:ext cx="1039366" cy="15049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20"/>
          <a:stretch/>
        </p:blipFill>
        <p:spPr>
          <a:xfrm rot="6871845">
            <a:off x="8056644" y="5701454"/>
            <a:ext cx="1039366" cy="15049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20"/>
          <a:stretch/>
        </p:blipFill>
        <p:spPr>
          <a:xfrm rot="21413257">
            <a:off x="2632885" y="5623574"/>
            <a:ext cx="1039366" cy="15049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20"/>
          <a:stretch/>
        </p:blipFill>
        <p:spPr>
          <a:xfrm rot="21287393">
            <a:off x="3900442" y="5772957"/>
            <a:ext cx="1039366" cy="1504950"/>
          </a:xfrm>
          <a:prstGeom prst="rect">
            <a:avLst/>
          </a:prstGeom>
        </p:spPr>
      </p:pic>
      <p:pic>
        <p:nvPicPr>
          <p:cNvPr id="22" name="Picture 21" descr="9_Volt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682" y="4764769"/>
            <a:ext cx="1539779" cy="22899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 descr="9_Volt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50608">
            <a:off x="6473744" y="4582332"/>
            <a:ext cx="1539779" cy="22899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4" descr="G:\Clean Up Files - From H Drives\Sarah\Images\PNGPIX-COM-Battery-PNG-Transparent-Imag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65842">
            <a:off x="5435169" y="4761778"/>
            <a:ext cx="2133740" cy="2311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447"/>
            <a:ext cx="9181378" cy="688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1053" y="223897"/>
            <a:ext cx="2590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Batteries are less than 1% of all landfill waste</a:t>
            </a:r>
            <a:endParaRPr lang="en-CA" sz="32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0471" y="157406"/>
            <a:ext cx="3124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1% of waste is responsible for over 80% of all heavy metal waste found in landfills</a:t>
            </a:r>
            <a:endParaRPr lang="en-C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24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chool-Slide-Back3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290" t="27778" r="14043" b="16667"/>
          <a:stretch/>
        </p:blipFill>
        <p:spPr>
          <a:xfrm>
            <a:off x="1295400" y="1905000"/>
            <a:ext cx="6553200" cy="381000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152400" y="4114800"/>
            <a:ext cx="4419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5A4"/>
              </a:buClr>
              <a:buSzPct val="125000"/>
              <a:buFont typeface="Arial" charset="0"/>
              <a:buChar char="•"/>
              <a:defRPr sz="3200" kern="1200">
                <a:solidFill>
                  <a:srgbClr val="00A160"/>
                </a:solidFill>
                <a:latin typeface="Arial"/>
                <a:ea typeface="ＭＳ Ｐゴシック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5A4"/>
              </a:buClr>
              <a:buSzPct val="125000"/>
              <a:buFont typeface="Arial" charset="0"/>
              <a:buChar char="•"/>
              <a:defRPr sz="2800" kern="1200">
                <a:solidFill>
                  <a:srgbClr val="00A160"/>
                </a:solidFill>
                <a:latin typeface="Arial"/>
                <a:ea typeface="ＭＳ Ｐゴシック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5A4"/>
              </a:buClr>
              <a:buSzPct val="125000"/>
              <a:buFont typeface="Arial" charset="0"/>
              <a:buChar char="•"/>
              <a:defRPr sz="2400" kern="1200">
                <a:solidFill>
                  <a:srgbClr val="00A160"/>
                </a:solidFill>
                <a:latin typeface="Arial"/>
                <a:ea typeface="ＭＳ Ｐゴシック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5A4"/>
              </a:buClr>
              <a:buSzPct val="125000"/>
              <a:buFont typeface="Arial" charset="0"/>
              <a:buChar char="•"/>
              <a:defRPr sz="2000" kern="1200">
                <a:solidFill>
                  <a:srgbClr val="00A160"/>
                </a:solidFill>
                <a:latin typeface="Arial"/>
                <a:ea typeface="ＭＳ Ｐゴシック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5A4"/>
              </a:buClr>
              <a:buSzPct val="125000"/>
              <a:buFont typeface="Arial" charset="0"/>
              <a:buChar char="•"/>
              <a:defRPr kern="1200">
                <a:solidFill>
                  <a:srgbClr val="00A160"/>
                </a:solidFill>
                <a:latin typeface="Arial"/>
                <a:ea typeface="ＭＳ Ｐゴシック" charset="-128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ct val="50000"/>
              </a:spcBef>
              <a:buFont typeface="Arial" charset="0"/>
              <a:buNone/>
            </a:pPr>
            <a:endParaRPr lang="en-US" sz="1800" dirty="0">
              <a:latin typeface="Arial" charset="0"/>
              <a:ea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133600"/>
            <a:ext cx="6400800" cy="2057400"/>
          </a:xfrm>
        </p:spPr>
        <p:txBody>
          <a:bodyPr/>
          <a:lstStyle/>
          <a:p>
            <a:pPr marL="0" indent="0" algn="ctr" eaLnBrk="1" hangingPunct="1">
              <a:spcBef>
                <a:spcPct val="50000"/>
              </a:spcBef>
              <a:buNone/>
            </a:pPr>
            <a:r>
              <a:rPr lang="en-US" sz="3600" dirty="0">
                <a:solidFill>
                  <a:schemeClr val="bg1"/>
                </a:solidFill>
                <a:latin typeface="Chalkboard SE Regular"/>
                <a:ea typeface="ＭＳ Ｐゴシック" charset="0"/>
                <a:cs typeface="Chalkboard SE Regular"/>
              </a:rPr>
              <a:t>How many batteries does the average person use in one year?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524000" y="4038600"/>
            <a:ext cx="1447800" cy="533400"/>
            <a:chOff x="1524000" y="4038600"/>
            <a:chExt cx="1447800" cy="533400"/>
          </a:xfrm>
        </p:grpSpPr>
        <p:sp>
          <p:nvSpPr>
            <p:cNvPr id="4" name="Rounded Rectangle 3"/>
            <p:cNvSpPr/>
            <p:nvPr/>
          </p:nvSpPr>
          <p:spPr>
            <a:xfrm>
              <a:off x="1524000" y="4038600"/>
              <a:ext cx="1447800" cy="533400"/>
            </a:xfrm>
            <a:prstGeom prst="roundRect">
              <a:avLst/>
            </a:prstGeom>
            <a:solidFill>
              <a:srgbClr val="00A160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l">
                <a:rot lat="0" lon="0" rev="0"/>
              </a:lightRig>
            </a:scene3d>
            <a:sp3d prstMaterial="metal">
              <a:bevelT w="10000" h="10000" prst="cross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524000" y="4048780"/>
              <a:ext cx="1447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n>
                    <a:solidFill>
                      <a:schemeClr val="bg1"/>
                    </a:solidFill>
                  </a:ln>
                  <a:solidFill>
                    <a:srgbClr val="FCFFFF"/>
                  </a:solidFill>
                  <a:latin typeface="Chalkboard SE Bold"/>
                  <a:cs typeface="Chalkboard SE Bold"/>
                </a:rPr>
                <a:t>20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048000" y="4038600"/>
            <a:ext cx="1447800" cy="533400"/>
            <a:chOff x="3048000" y="4038600"/>
            <a:chExt cx="1447800" cy="533400"/>
          </a:xfrm>
        </p:grpSpPr>
        <p:sp>
          <p:nvSpPr>
            <p:cNvPr id="8" name="Rounded Rectangle 7"/>
            <p:cNvSpPr/>
            <p:nvPr/>
          </p:nvSpPr>
          <p:spPr>
            <a:xfrm>
              <a:off x="3048000" y="4038600"/>
              <a:ext cx="1447800" cy="533400"/>
            </a:xfrm>
            <a:prstGeom prst="roundRect">
              <a:avLst/>
            </a:prstGeom>
            <a:solidFill>
              <a:srgbClr val="0055A4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l">
                <a:rot lat="0" lon="0" rev="0"/>
              </a:lightRig>
            </a:scene3d>
            <a:sp3d prstMaterial="metal">
              <a:bevelT w="10000" h="10000" prst="cross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048000" y="4038600"/>
              <a:ext cx="1447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n>
                    <a:solidFill>
                      <a:schemeClr val="bg1"/>
                    </a:solidFill>
                  </a:ln>
                  <a:solidFill>
                    <a:srgbClr val="FCFFFF"/>
                  </a:solidFill>
                  <a:latin typeface="Chalkboard SE Bold"/>
                  <a:cs typeface="Chalkboard SE Bold"/>
                </a:rPr>
                <a:t>28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572000" y="4038600"/>
            <a:ext cx="1447800" cy="533400"/>
            <a:chOff x="4572000" y="4038600"/>
            <a:chExt cx="1447800" cy="533400"/>
          </a:xfrm>
        </p:grpSpPr>
        <p:sp>
          <p:nvSpPr>
            <p:cNvPr id="9" name="Rounded Rectangle 8"/>
            <p:cNvSpPr/>
            <p:nvPr/>
          </p:nvSpPr>
          <p:spPr>
            <a:xfrm>
              <a:off x="4572000" y="4038600"/>
              <a:ext cx="1447800" cy="533400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l">
                <a:rot lat="0" lon="0" rev="0"/>
              </a:lightRig>
            </a:scene3d>
            <a:sp3d prstMaterial="metal">
              <a:bevelT w="10000" h="10000" prst="cross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572000" y="4038600"/>
              <a:ext cx="1447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n>
                    <a:solidFill>
                      <a:schemeClr val="bg1"/>
                    </a:solidFill>
                  </a:ln>
                  <a:solidFill>
                    <a:srgbClr val="FCFFFF"/>
                  </a:solidFill>
                  <a:latin typeface="Chalkboard SE Bold"/>
                  <a:cs typeface="Chalkboard SE Bold"/>
                </a:rPr>
                <a:t>10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096000" y="4038600"/>
            <a:ext cx="1447800" cy="533400"/>
            <a:chOff x="6096000" y="4038600"/>
            <a:chExt cx="1447800" cy="533400"/>
          </a:xfrm>
        </p:grpSpPr>
        <p:sp>
          <p:nvSpPr>
            <p:cNvPr id="10" name="Rounded Rectangle 9"/>
            <p:cNvSpPr/>
            <p:nvPr/>
          </p:nvSpPr>
          <p:spPr>
            <a:xfrm>
              <a:off x="6096000" y="4038600"/>
              <a:ext cx="1447800" cy="533400"/>
            </a:xfrm>
            <a:prstGeom prst="roundRect">
              <a:avLst/>
            </a:prstGeom>
            <a:solidFill>
              <a:srgbClr val="4E23FF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l">
                <a:rot lat="0" lon="0" rev="0"/>
              </a:lightRig>
            </a:scene3d>
            <a:sp3d prstMaterial="metal">
              <a:bevelT w="10000" h="10000" prst="cross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096000" y="4038600"/>
              <a:ext cx="1447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n>
                    <a:solidFill>
                      <a:schemeClr val="bg1"/>
                    </a:solidFill>
                  </a:ln>
                  <a:solidFill>
                    <a:srgbClr val="FCFFFF"/>
                  </a:solidFill>
                  <a:latin typeface="Chalkboard SE Bold"/>
                  <a:cs typeface="Chalkboard SE Bold"/>
                </a:rPr>
                <a:t>30</a:t>
              </a:r>
            </a:p>
          </p:txBody>
        </p:sp>
      </p:grpSp>
      <p:pic>
        <p:nvPicPr>
          <p:cNvPr id="19" name="Picture 18" descr="A logo with blue text&#10;&#10;Description automatically generated">
            <a:extLst>
              <a:ext uri="{FF2B5EF4-FFF2-40B4-BE49-F238E27FC236}">
                <a16:creationId xmlns:a16="http://schemas.microsoft.com/office/drawing/2014/main" id="{BF648C97-1DCF-EE27-DFF7-524C03AF80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94" y="228600"/>
            <a:ext cx="2156202" cy="1129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0145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ool-Slide-Back3.png">
            <a:extLst>
              <a:ext uri="{FF2B5EF4-FFF2-40B4-BE49-F238E27FC236}">
                <a16:creationId xmlns:a16="http://schemas.microsoft.com/office/drawing/2014/main" id="{CE03E78E-BCA1-AD9C-B070-B6524486FF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290" t="27778" r="14043" b="16667"/>
          <a:stretch/>
        </p:blipFill>
        <p:spPr>
          <a:xfrm>
            <a:off x="1295400" y="1905000"/>
            <a:ext cx="6553200" cy="381000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152400" y="4114800"/>
            <a:ext cx="4419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5A4"/>
              </a:buClr>
              <a:buSzPct val="125000"/>
              <a:buFont typeface="Arial" charset="0"/>
              <a:buChar char="•"/>
              <a:defRPr sz="3200" kern="1200">
                <a:solidFill>
                  <a:srgbClr val="00A160"/>
                </a:solidFill>
                <a:latin typeface="Arial"/>
                <a:ea typeface="ＭＳ Ｐゴシック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5A4"/>
              </a:buClr>
              <a:buSzPct val="125000"/>
              <a:buFont typeface="Arial" charset="0"/>
              <a:buChar char="•"/>
              <a:defRPr sz="2800" kern="1200">
                <a:solidFill>
                  <a:srgbClr val="00A160"/>
                </a:solidFill>
                <a:latin typeface="Arial"/>
                <a:ea typeface="ＭＳ Ｐゴシック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5A4"/>
              </a:buClr>
              <a:buSzPct val="125000"/>
              <a:buFont typeface="Arial" charset="0"/>
              <a:buChar char="•"/>
              <a:defRPr sz="2400" kern="1200">
                <a:solidFill>
                  <a:srgbClr val="00A160"/>
                </a:solidFill>
                <a:latin typeface="Arial"/>
                <a:ea typeface="ＭＳ Ｐゴシック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5A4"/>
              </a:buClr>
              <a:buSzPct val="125000"/>
              <a:buFont typeface="Arial" charset="0"/>
              <a:buChar char="•"/>
              <a:defRPr sz="2000" kern="1200">
                <a:solidFill>
                  <a:srgbClr val="00A160"/>
                </a:solidFill>
                <a:latin typeface="Arial"/>
                <a:ea typeface="ＭＳ Ｐゴシック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5A4"/>
              </a:buClr>
              <a:buSzPct val="125000"/>
              <a:buFont typeface="Arial" charset="0"/>
              <a:buChar char="•"/>
              <a:defRPr kern="1200">
                <a:solidFill>
                  <a:srgbClr val="00A160"/>
                </a:solidFill>
                <a:latin typeface="Arial"/>
                <a:ea typeface="ＭＳ Ｐゴシック" charset="-128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ct val="50000"/>
              </a:spcBef>
              <a:buFont typeface="Arial" charset="0"/>
              <a:buNone/>
            </a:pPr>
            <a:endParaRPr lang="en-US" sz="1800" dirty="0">
              <a:latin typeface="Arial" charset="0"/>
              <a:ea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3124200"/>
            <a:ext cx="6400800" cy="2057400"/>
          </a:xfrm>
        </p:spPr>
        <p:txBody>
          <a:bodyPr/>
          <a:lstStyle/>
          <a:p>
            <a:pPr marL="0" indent="0" algn="ctr" eaLnBrk="1" hangingPunct="1">
              <a:spcBef>
                <a:spcPct val="50000"/>
              </a:spcBef>
              <a:buNone/>
            </a:pPr>
            <a:r>
              <a:rPr lang="en-US" sz="3600" dirty="0">
                <a:solidFill>
                  <a:schemeClr val="bg1"/>
                </a:solidFill>
                <a:latin typeface="Chalkboard SE Regular"/>
                <a:ea typeface="ＭＳ Ｐゴシック" charset="0"/>
                <a:cs typeface="Chalkboard SE Regular"/>
              </a:rPr>
              <a:t>Name the 3 </a:t>
            </a:r>
            <a:r>
              <a:rPr lang="en-US" sz="3600" dirty="0" err="1">
                <a:solidFill>
                  <a:schemeClr val="bg1"/>
                </a:solidFill>
                <a:latin typeface="Chalkboard SE Regular"/>
                <a:ea typeface="ＭＳ Ｐゴシック" charset="0"/>
                <a:cs typeface="Chalkboard SE Regular"/>
              </a:rPr>
              <a:t>Tapesters</a:t>
            </a:r>
            <a:r>
              <a:rPr lang="en-US" sz="3600" dirty="0">
                <a:solidFill>
                  <a:schemeClr val="bg1"/>
                </a:solidFill>
                <a:latin typeface="Chalkboard SE Regular"/>
                <a:ea typeface="ＭＳ Ｐゴシック" charset="0"/>
                <a:cs typeface="Chalkboard SE Regular"/>
              </a:rPr>
              <a:t>.</a:t>
            </a:r>
          </a:p>
        </p:txBody>
      </p:sp>
      <p:pic>
        <p:nvPicPr>
          <p:cNvPr id="4" name="Picture 3" descr="A logo with blue text&#10;&#10;Description automatically generated">
            <a:extLst>
              <a:ext uri="{FF2B5EF4-FFF2-40B4-BE49-F238E27FC236}">
                <a16:creationId xmlns:a16="http://schemas.microsoft.com/office/drawing/2014/main" id="{33671A6C-4392-7F80-ECE5-4103ED1476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94" y="228600"/>
            <a:ext cx="2156202" cy="1129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1925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ool-Slide-Back3.png">
            <a:extLst>
              <a:ext uri="{FF2B5EF4-FFF2-40B4-BE49-F238E27FC236}">
                <a16:creationId xmlns:a16="http://schemas.microsoft.com/office/drawing/2014/main" id="{099D699F-D2F4-E4F0-3FB3-C2A34271C1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290" t="27778" r="14043" b="16667"/>
          <a:stretch/>
        </p:blipFill>
        <p:spPr>
          <a:xfrm>
            <a:off x="1295400" y="1905000"/>
            <a:ext cx="6553200" cy="381000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152400" y="4114800"/>
            <a:ext cx="4419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5A4"/>
              </a:buClr>
              <a:buSzPct val="125000"/>
              <a:buFont typeface="Arial" charset="0"/>
              <a:buChar char="•"/>
              <a:defRPr sz="3200" kern="1200">
                <a:solidFill>
                  <a:srgbClr val="00A160"/>
                </a:solidFill>
                <a:latin typeface="Arial"/>
                <a:ea typeface="ＭＳ Ｐゴシック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5A4"/>
              </a:buClr>
              <a:buSzPct val="125000"/>
              <a:buFont typeface="Arial" charset="0"/>
              <a:buChar char="•"/>
              <a:defRPr sz="2800" kern="1200">
                <a:solidFill>
                  <a:srgbClr val="00A160"/>
                </a:solidFill>
                <a:latin typeface="Arial"/>
                <a:ea typeface="ＭＳ Ｐゴシック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5A4"/>
              </a:buClr>
              <a:buSzPct val="125000"/>
              <a:buFont typeface="Arial" charset="0"/>
              <a:buChar char="•"/>
              <a:defRPr sz="2400" kern="1200">
                <a:solidFill>
                  <a:srgbClr val="00A160"/>
                </a:solidFill>
                <a:latin typeface="Arial"/>
                <a:ea typeface="ＭＳ Ｐゴシック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5A4"/>
              </a:buClr>
              <a:buSzPct val="125000"/>
              <a:buFont typeface="Arial" charset="0"/>
              <a:buChar char="•"/>
              <a:defRPr sz="2000" kern="1200">
                <a:solidFill>
                  <a:srgbClr val="00A160"/>
                </a:solidFill>
                <a:latin typeface="Arial"/>
                <a:ea typeface="ＭＳ Ｐゴシック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5A4"/>
              </a:buClr>
              <a:buSzPct val="125000"/>
              <a:buFont typeface="Arial" charset="0"/>
              <a:buChar char="•"/>
              <a:defRPr kern="1200">
                <a:solidFill>
                  <a:srgbClr val="00A160"/>
                </a:solidFill>
                <a:latin typeface="Arial"/>
                <a:ea typeface="ＭＳ Ｐゴシック" charset="-128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ct val="50000"/>
              </a:spcBef>
              <a:buFont typeface="Arial" charset="0"/>
              <a:buNone/>
            </a:pPr>
            <a:endParaRPr lang="en-US" sz="1800" dirty="0">
              <a:latin typeface="Arial" charset="0"/>
              <a:ea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133600"/>
            <a:ext cx="6400800" cy="2057400"/>
          </a:xfrm>
        </p:spPr>
        <p:txBody>
          <a:bodyPr/>
          <a:lstStyle/>
          <a:p>
            <a:pPr marL="0" indent="0" algn="ctr" eaLnBrk="1" hangingPunct="1">
              <a:spcBef>
                <a:spcPct val="50000"/>
              </a:spcBef>
              <a:buNone/>
            </a:pPr>
            <a:r>
              <a:rPr lang="en-US" sz="3600" dirty="0">
                <a:solidFill>
                  <a:schemeClr val="bg1"/>
                </a:solidFill>
                <a:latin typeface="Chalkboard SE Regular"/>
                <a:ea typeface="ＭＳ Ｐゴシック" charset="0"/>
                <a:cs typeface="Chalkboard SE Regular"/>
              </a:rPr>
              <a:t>What resource is not inside a battery?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524000" y="4038600"/>
            <a:ext cx="1447800" cy="533400"/>
            <a:chOff x="1524000" y="4038600"/>
            <a:chExt cx="1447800" cy="533400"/>
          </a:xfrm>
        </p:grpSpPr>
        <p:sp>
          <p:nvSpPr>
            <p:cNvPr id="4" name="Rounded Rectangle 3"/>
            <p:cNvSpPr/>
            <p:nvPr/>
          </p:nvSpPr>
          <p:spPr>
            <a:xfrm>
              <a:off x="1524000" y="4038600"/>
              <a:ext cx="1447800" cy="533400"/>
            </a:xfrm>
            <a:prstGeom prst="roundRect">
              <a:avLst/>
            </a:prstGeom>
            <a:solidFill>
              <a:srgbClr val="00A160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l">
                <a:rot lat="0" lon="0" rev="0"/>
              </a:lightRig>
            </a:scene3d>
            <a:sp3d prstMaterial="metal">
              <a:bevelT w="10000" h="10000" prst="cross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524000" y="4048780"/>
              <a:ext cx="1447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n>
                    <a:solidFill>
                      <a:schemeClr val="bg1"/>
                    </a:solidFill>
                  </a:ln>
                  <a:solidFill>
                    <a:srgbClr val="FCFFFF"/>
                  </a:solidFill>
                  <a:latin typeface="Chalkboard SE Bold"/>
                  <a:cs typeface="Chalkboard SE Bold"/>
                </a:rPr>
                <a:t>Plastic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048000" y="4038600"/>
            <a:ext cx="1447800" cy="533400"/>
            <a:chOff x="3048000" y="4038600"/>
            <a:chExt cx="1447800" cy="533400"/>
          </a:xfrm>
        </p:grpSpPr>
        <p:sp>
          <p:nvSpPr>
            <p:cNvPr id="8" name="Rounded Rectangle 7"/>
            <p:cNvSpPr/>
            <p:nvPr/>
          </p:nvSpPr>
          <p:spPr>
            <a:xfrm>
              <a:off x="3048000" y="4038600"/>
              <a:ext cx="1447800" cy="533400"/>
            </a:xfrm>
            <a:prstGeom prst="roundRect">
              <a:avLst/>
            </a:prstGeom>
            <a:solidFill>
              <a:srgbClr val="0055A4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l">
                <a:rot lat="0" lon="0" rev="0"/>
              </a:lightRig>
            </a:scene3d>
            <a:sp3d prstMaterial="metal">
              <a:bevelT w="10000" h="10000" prst="cross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048000" y="4038600"/>
              <a:ext cx="1447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n>
                    <a:solidFill>
                      <a:schemeClr val="bg1"/>
                    </a:solidFill>
                  </a:ln>
                  <a:solidFill>
                    <a:srgbClr val="FCFFFF"/>
                  </a:solidFill>
                  <a:latin typeface="Chalkboard SE Bold"/>
                  <a:cs typeface="Chalkboard SE Bold"/>
                </a:rPr>
                <a:t>Zinc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572000" y="4038600"/>
            <a:ext cx="1447800" cy="533400"/>
            <a:chOff x="4572000" y="4038600"/>
            <a:chExt cx="1447800" cy="533400"/>
          </a:xfrm>
        </p:grpSpPr>
        <p:sp>
          <p:nvSpPr>
            <p:cNvPr id="9" name="Rounded Rectangle 8"/>
            <p:cNvSpPr/>
            <p:nvPr/>
          </p:nvSpPr>
          <p:spPr>
            <a:xfrm>
              <a:off x="4572000" y="4038600"/>
              <a:ext cx="1447800" cy="533400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l">
                <a:rot lat="0" lon="0" rev="0"/>
              </a:lightRig>
            </a:scene3d>
            <a:sp3d prstMaterial="metal">
              <a:bevelT w="10000" h="10000" prst="cross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572000" y="4038600"/>
              <a:ext cx="14478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>
                  <a:ln>
                    <a:solidFill>
                      <a:schemeClr val="bg1"/>
                    </a:solidFill>
                  </a:ln>
                  <a:solidFill>
                    <a:srgbClr val="FCFFFF"/>
                  </a:solidFill>
                  <a:latin typeface="Chalkboard SE Bold"/>
                  <a:cs typeface="Chalkboard SE Bold"/>
                </a:rPr>
                <a:t>Steel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096000" y="4038600"/>
            <a:ext cx="1447800" cy="533400"/>
            <a:chOff x="6096000" y="4038600"/>
            <a:chExt cx="1447800" cy="533400"/>
          </a:xfrm>
        </p:grpSpPr>
        <p:sp>
          <p:nvSpPr>
            <p:cNvPr id="10" name="Rounded Rectangle 9">
              <a:hlinkClick r:id="rId3" action="ppaction://hlinksldjump"/>
            </p:cNvPr>
            <p:cNvSpPr/>
            <p:nvPr/>
          </p:nvSpPr>
          <p:spPr>
            <a:xfrm>
              <a:off x="6096000" y="4038600"/>
              <a:ext cx="1447800" cy="533400"/>
            </a:xfrm>
            <a:prstGeom prst="roundRect">
              <a:avLst/>
            </a:prstGeom>
            <a:solidFill>
              <a:srgbClr val="4E23FF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l">
                <a:rot lat="0" lon="0" rev="0"/>
              </a:lightRig>
            </a:scene3d>
            <a:sp3d prstMaterial="metal">
              <a:bevelT w="10000" h="10000" prst="cross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096000" y="4038600"/>
              <a:ext cx="1447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n>
                    <a:solidFill>
                      <a:schemeClr val="bg1"/>
                    </a:solidFill>
                  </a:ln>
                  <a:solidFill>
                    <a:srgbClr val="FCFFFF"/>
                  </a:solidFill>
                  <a:latin typeface="Chalkboard SE Bold"/>
                  <a:cs typeface="Chalkboard SE Bold"/>
                </a:rPr>
                <a:t>Cheese</a:t>
              </a:r>
            </a:p>
          </p:txBody>
        </p:sp>
      </p:grpSp>
      <p:pic>
        <p:nvPicPr>
          <p:cNvPr id="12" name="Picture 11" descr="A logo with blue text&#10;&#10;Description automatically generated">
            <a:extLst>
              <a:ext uri="{FF2B5EF4-FFF2-40B4-BE49-F238E27FC236}">
                <a16:creationId xmlns:a16="http://schemas.microsoft.com/office/drawing/2014/main" id="{C2858243-4E53-641F-0EA6-3B9D646310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94" y="228600"/>
            <a:ext cx="2156202" cy="1129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3640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ool-Slide-Back3.png">
            <a:extLst>
              <a:ext uri="{FF2B5EF4-FFF2-40B4-BE49-F238E27FC236}">
                <a16:creationId xmlns:a16="http://schemas.microsoft.com/office/drawing/2014/main" id="{92817E06-3F30-8AA9-56C8-14238D3909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290" t="27778" r="14043" b="16667"/>
          <a:stretch/>
        </p:blipFill>
        <p:spPr>
          <a:xfrm>
            <a:off x="1295400" y="1905000"/>
            <a:ext cx="6553200" cy="381000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152400" y="4114800"/>
            <a:ext cx="4419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5A4"/>
              </a:buClr>
              <a:buSzPct val="125000"/>
              <a:buFont typeface="Arial" charset="0"/>
              <a:buChar char="•"/>
              <a:defRPr sz="3200" kern="1200">
                <a:solidFill>
                  <a:srgbClr val="00A160"/>
                </a:solidFill>
                <a:latin typeface="Arial"/>
                <a:ea typeface="ＭＳ Ｐゴシック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5A4"/>
              </a:buClr>
              <a:buSzPct val="125000"/>
              <a:buFont typeface="Arial" charset="0"/>
              <a:buChar char="•"/>
              <a:defRPr sz="2800" kern="1200">
                <a:solidFill>
                  <a:srgbClr val="00A160"/>
                </a:solidFill>
                <a:latin typeface="Arial"/>
                <a:ea typeface="ＭＳ Ｐゴシック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5A4"/>
              </a:buClr>
              <a:buSzPct val="125000"/>
              <a:buFont typeface="Arial" charset="0"/>
              <a:buChar char="•"/>
              <a:defRPr sz="2400" kern="1200">
                <a:solidFill>
                  <a:srgbClr val="00A160"/>
                </a:solidFill>
                <a:latin typeface="Arial"/>
                <a:ea typeface="ＭＳ Ｐゴシック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5A4"/>
              </a:buClr>
              <a:buSzPct val="125000"/>
              <a:buFont typeface="Arial" charset="0"/>
              <a:buChar char="•"/>
              <a:defRPr sz="2000" kern="1200">
                <a:solidFill>
                  <a:srgbClr val="00A160"/>
                </a:solidFill>
                <a:latin typeface="Arial"/>
                <a:ea typeface="ＭＳ Ｐゴシック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5A4"/>
              </a:buClr>
              <a:buSzPct val="125000"/>
              <a:buFont typeface="Arial" charset="0"/>
              <a:buChar char="•"/>
              <a:defRPr kern="1200">
                <a:solidFill>
                  <a:srgbClr val="00A160"/>
                </a:solidFill>
                <a:latin typeface="Arial"/>
                <a:ea typeface="ＭＳ Ｐゴシック" charset="-128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ct val="50000"/>
              </a:spcBef>
              <a:buFont typeface="Arial" charset="0"/>
              <a:buNone/>
            </a:pPr>
            <a:endParaRPr lang="en-US" sz="1800" dirty="0">
              <a:latin typeface="Arial" charset="0"/>
              <a:ea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3124200"/>
            <a:ext cx="6400800" cy="2057400"/>
          </a:xfrm>
        </p:spPr>
        <p:txBody>
          <a:bodyPr/>
          <a:lstStyle/>
          <a:p>
            <a:pPr marL="0" indent="0" algn="ctr" eaLnBrk="1" hangingPunct="1">
              <a:spcBef>
                <a:spcPct val="50000"/>
              </a:spcBef>
              <a:buNone/>
            </a:pPr>
            <a:r>
              <a:rPr lang="en-US" sz="3600" dirty="0">
                <a:solidFill>
                  <a:schemeClr val="bg1"/>
                </a:solidFill>
                <a:latin typeface="Chalkboard SE Regular"/>
                <a:ea typeface="ＭＳ Ｐゴシック" charset="0"/>
                <a:cs typeface="Chalkboard SE Regular"/>
              </a:rPr>
              <a:t>Which batteries are the </a:t>
            </a:r>
          </a:p>
          <a:p>
            <a:pPr marL="0" indent="0" algn="ctr" eaLnBrk="1" hangingPunct="1">
              <a:spcBef>
                <a:spcPct val="50000"/>
              </a:spcBef>
              <a:buNone/>
            </a:pPr>
            <a:r>
              <a:rPr lang="en-US" sz="3600" dirty="0">
                <a:solidFill>
                  <a:schemeClr val="bg1"/>
                </a:solidFill>
                <a:latin typeface="Chalkboard SE Regular"/>
                <a:ea typeface="ＭＳ Ｐゴシック" charset="0"/>
                <a:cs typeface="Chalkboard SE Regular"/>
              </a:rPr>
              <a:t>PLUS 2?</a:t>
            </a:r>
          </a:p>
        </p:txBody>
      </p:sp>
      <p:pic>
        <p:nvPicPr>
          <p:cNvPr id="4" name="Picture 3" descr="A logo with blue text&#10;&#10;Description automatically generated">
            <a:extLst>
              <a:ext uri="{FF2B5EF4-FFF2-40B4-BE49-F238E27FC236}">
                <a16:creationId xmlns:a16="http://schemas.microsoft.com/office/drawing/2014/main" id="{D512F581-08CE-F76D-A541-33C9B76E86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94" y="228600"/>
            <a:ext cx="2156202" cy="1129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5891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ool-Slide-Back3.png">
            <a:extLst>
              <a:ext uri="{FF2B5EF4-FFF2-40B4-BE49-F238E27FC236}">
                <a16:creationId xmlns:a16="http://schemas.microsoft.com/office/drawing/2014/main" id="{FAE959D3-900F-BB85-91FE-11E83F7351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290" t="27778" r="14043" b="16667"/>
          <a:stretch/>
        </p:blipFill>
        <p:spPr>
          <a:xfrm>
            <a:off x="1295400" y="1905000"/>
            <a:ext cx="6553200" cy="381000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133600"/>
            <a:ext cx="6400800" cy="2057400"/>
          </a:xfrm>
        </p:spPr>
        <p:txBody>
          <a:bodyPr/>
          <a:lstStyle/>
          <a:p>
            <a:pPr marL="0" indent="0" algn="ctr" eaLnBrk="1" hangingPunct="1">
              <a:spcBef>
                <a:spcPct val="50000"/>
              </a:spcBef>
              <a:buNone/>
            </a:pPr>
            <a:r>
              <a:rPr lang="en-US" sz="3600" dirty="0">
                <a:solidFill>
                  <a:schemeClr val="bg1"/>
                </a:solidFill>
                <a:latin typeface="Chalkboard SE Regular"/>
                <a:ea typeface="ＭＳ Ｐゴシック" charset="0"/>
                <a:cs typeface="Chalkboard SE Regular"/>
              </a:rPr>
              <a:t>Zinc, manganese and potassium are all…..?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488141" y="4064640"/>
            <a:ext cx="1447800" cy="533400"/>
            <a:chOff x="1524000" y="4038600"/>
            <a:chExt cx="1447800" cy="533400"/>
          </a:xfrm>
        </p:grpSpPr>
        <p:sp>
          <p:nvSpPr>
            <p:cNvPr id="4" name="Rounded Rectangle 3"/>
            <p:cNvSpPr/>
            <p:nvPr/>
          </p:nvSpPr>
          <p:spPr>
            <a:xfrm>
              <a:off x="1524000" y="4038600"/>
              <a:ext cx="1447800" cy="533400"/>
            </a:xfrm>
            <a:prstGeom prst="roundRect">
              <a:avLst/>
            </a:prstGeom>
            <a:solidFill>
              <a:srgbClr val="00A160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l">
                <a:rot lat="0" lon="0" rev="0"/>
              </a:lightRig>
            </a:scene3d>
            <a:sp3d prstMaterial="metal">
              <a:bevelT w="10000" h="10000" prst="cross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524000" y="4048780"/>
              <a:ext cx="1447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n>
                    <a:solidFill>
                      <a:schemeClr val="bg1"/>
                    </a:solidFill>
                  </a:ln>
                  <a:solidFill>
                    <a:srgbClr val="FCFFFF"/>
                  </a:solidFill>
                  <a:latin typeface="Chalkboard SE Bold"/>
                  <a:cs typeface="Chalkboard SE Bold"/>
                </a:rPr>
                <a:t>Batteries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048000" y="4038600"/>
            <a:ext cx="1447800" cy="533400"/>
            <a:chOff x="3048000" y="4038600"/>
            <a:chExt cx="1447800" cy="533400"/>
          </a:xfrm>
        </p:grpSpPr>
        <p:sp>
          <p:nvSpPr>
            <p:cNvPr id="8" name="Rounded Rectangle 7"/>
            <p:cNvSpPr/>
            <p:nvPr/>
          </p:nvSpPr>
          <p:spPr>
            <a:xfrm>
              <a:off x="3048000" y="4038600"/>
              <a:ext cx="1447800" cy="533400"/>
            </a:xfrm>
            <a:prstGeom prst="roundRect">
              <a:avLst/>
            </a:prstGeom>
            <a:solidFill>
              <a:srgbClr val="0055A4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l">
                <a:rot lat="0" lon="0" rev="0"/>
              </a:lightRig>
            </a:scene3d>
            <a:sp3d prstMaterial="metal">
              <a:bevelT w="10000" h="10000" prst="cross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048000" y="4038600"/>
              <a:ext cx="1447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n>
                    <a:solidFill>
                      <a:schemeClr val="bg1"/>
                    </a:solidFill>
                  </a:ln>
                  <a:solidFill>
                    <a:srgbClr val="FCFFFF"/>
                  </a:solidFill>
                  <a:latin typeface="Chalkboard SE Bold"/>
                  <a:cs typeface="Chalkboard SE Bold"/>
                </a:rPr>
                <a:t>Corn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572000" y="4038600"/>
            <a:ext cx="1447800" cy="533400"/>
            <a:chOff x="4572000" y="4038600"/>
            <a:chExt cx="1447800" cy="533400"/>
          </a:xfrm>
        </p:grpSpPr>
        <p:sp>
          <p:nvSpPr>
            <p:cNvPr id="9" name="Rounded Rectangle 8"/>
            <p:cNvSpPr/>
            <p:nvPr/>
          </p:nvSpPr>
          <p:spPr>
            <a:xfrm>
              <a:off x="4572000" y="4038600"/>
              <a:ext cx="1447800" cy="533400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l">
                <a:rot lat="0" lon="0" rev="0"/>
              </a:lightRig>
            </a:scene3d>
            <a:sp3d prstMaterial="metal">
              <a:bevelT w="10000" h="10000" prst="cross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572000" y="4038600"/>
              <a:ext cx="14478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dirty="0">
                  <a:ln>
                    <a:solidFill>
                      <a:schemeClr val="bg1"/>
                    </a:solidFill>
                  </a:ln>
                  <a:solidFill>
                    <a:srgbClr val="FCFFFF"/>
                  </a:solidFill>
                  <a:latin typeface="Chalkboard SE Bold"/>
                  <a:cs typeface="Chalkboard SE Bold"/>
                </a:rPr>
                <a:t>Minerals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096000" y="4038600"/>
            <a:ext cx="1447800" cy="533400"/>
            <a:chOff x="6096000" y="4038600"/>
            <a:chExt cx="1447800" cy="533400"/>
          </a:xfrm>
        </p:grpSpPr>
        <p:sp>
          <p:nvSpPr>
            <p:cNvPr id="10" name="Rounded Rectangle 9">
              <a:hlinkClick r:id="rId3" action="ppaction://hlinksldjump"/>
            </p:cNvPr>
            <p:cNvSpPr/>
            <p:nvPr/>
          </p:nvSpPr>
          <p:spPr>
            <a:xfrm>
              <a:off x="6096000" y="4038600"/>
              <a:ext cx="1447800" cy="533400"/>
            </a:xfrm>
            <a:prstGeom prst="roundRect">
              <a:avLst/>
            </a:prstGeom>
            <a:solidFill>
              <a:srgbClr val="4E23FF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l">
                <a:rot lat="0" lon="0" rev="0"/>
              </a:lightRig>
            </a:scene3d>
            <a:sp3d prstMaterial="metal">
              <a:bevelT w="10000" h="10000" prst="cross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096000" y="4038600"/>
              <a:ext cx="1447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n>
                    <a:solidFill>
                      <a:schemeClr val="bg1"/>
                    </a:solidFill>
                  </a:ln>
                  <a:solidFill>
                    <a:srgbClr val="FCFFFF"/>
                  </a:solidFill>
                  <a:latin typeface="Chalkboard SE Bold"/>
                  <a:cs typeface="Chalkboard SE Bold"/>
                </a:rPr>
                <a:t>Plastics</a:t>
              </a:r>
            </a:p>
          </p:txBody>
        </p:sp>
      </p:grpSp>
      <p:pic>
        <p:nvPicPr>
          <p:cNvPr id="11" name="Picture 10" descr="A logo with blue text&#10;&#10;Description automatically generated">
            <a:extLst>
              <a:ext uri="{FF2B5EF4-FFF2-40B4-BE49-F238E27FC236}">
                <a16:creationId xmlns:a16="http://schemas.microsoft.com/office/drawing/2014/main" id="{1D2DAC63-CDD4-F657-EBFE-82D604537C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94" y="228600"/>
            <a:ext cx="2156202" cy="1129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2643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ool-Slide-Back3.png">
            <a:extLst>
              <a:ext uri="{FF2B5EF4-FFF2-40B4-BE49-F238E27FC236}">
                <a16:creationId xmlns:a16="http://schemas.microsoft.com/office/drawing/2014/main" id="{92DB302C-552E-0501-1B47-06DB8E7066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290" t="27778" r="14043" b="16667"/>
          <a:stretch/>
        </p:blipFill>
        <p:spPr>
          <a:xfrm>
            <a:off x="1295400" y="1905000"/>
            <a:ext cx="6553200" cy="381000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133600"/>
            <a:ext cx="6400800" cy="2057400"/>
          </a:xfrm>
        </p:spPr>
        <p:txBody>
          <a:bodyPr/>
          <a:lstStyle/>
          <a:p>
            <a:pPr marL="0" indent="0" algn="ctr" eaLnBrk="1" hangingPunct="1">
              <a:spcBef>
                <a:spcPct val="50000"/>
              </a:spcBef>
              <a:buNone/>
            </a:pPr>
            <a:r>
              <a:rPr lang="en-US" sz="3600" dirty="0">
                <a:solidFill>
                  <a:schemeClr val="bg1"/>
                </a:solidFill>
                <a:latin typeface="Chalkboard SE Regular"/>
                <a:ea typeface="ＭＳ Ｐゴシック" charset="0"/>
                <a:cs typeface="Chalkboard SE Regular"/>
              </a:rPr>
              <a:t>Which types of batteries should not be brought to school for recycling?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488141" y="4064640"/>
            <a:ext cx="1447800" cy="533400"/>
            <a:chOff x="1524000" y="4038600"/>
            <a:chExt cx="1447800" cy="533400"/>
          </a:xfrm>
        </p:grpSpPr>
        <p:sp>
          <p:nvSpPr>
            <p:cNvPr id="4" name="Rounded Rectangle 3"/>
            <p:cNvSpPr/>
            <p:nvPr/>
          </p:nvSpPr>
          <p:spPr>
            <a:xfrm>
              <a:off x="1524000" y="4038600"/>
              <a:ext cx="1447800" cy="533400"/>
            </a:xfrm>
            <a:prstGeom prst="roundRect">
              <a:avLst/>
            </a:prstGeom>
            <a:solidFill>
              <a:srgbClr val="00A160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l">
                <a:rot lat="0" lon="0" rev="0"/>
              </a:lightRig>
            </a:scene3d>
            <a:sp3d prstMaterial="metal">
              <a:bevelT w="10000" h="10000" prst="cross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524000" y="4048780"/>
              <a:ext cx="1447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n>
                    <a:solidFill>
                      <a:schemeClr val="bg1"/>
                    </a:solidFill>
                  </a:ln>
                  <a:solidFill>
                    <a:srgbClr val="FCFFFF"/>
                  </a:solidFill>
                  <a:latin typeface="Chalkboard SE Bold"/>
                  <a:cs typeface="Chalkboard SE Bold"/>
                </a:rPr>
                <a:t>Alkaline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048000" y="4038600"/>
            <a:ext cx="1447800" cy="533400"/>
            <a:chOff x="3048000" y="4038600"/>
            <a:chExt cx="1447800" cy="533400"/>
          </a:xfrm>
        </p:grpSpPr>
        <p:sp>
          <p:nvSpPr>
            <p:cNvPr id="8" name="Rounded Rectangle 7"/>
            <p:cNvSpPr/>
            <p:nvPr/>
          </p:nvSpPr>
          <p:spPr>
            <a:xfrm>
              <a:off x="3048000" y="4038600"/>
              <a:ext cx="1447800" cy="533400"/>
            </a:xfrm>
            <a:prstGeom prst="roundRect">
              <a:avLst/>
            </a:prstGeom>
            <a:solidFill>
              <a:srgbClr val="0055A4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l">
                <a:rot lat="0" lon="0" rev="0"/>
              </a:lightRig>
            </a:scene3d>
            <a:sp3d prstMaterial="metal">
              <a:bevelT w="10000" h="10000" prst="cross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048000" y="4038600"/>
              <a:ext cx="1447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n>
                    <a:solidFill>
                      <a:schemeClr val="bg1"/>
                    </a:solidFill>
                  </a:ln>
                  <a:solidFill>
                    <a:srgbClr val="FCFFFF"/>
                  </a:solidFill>
                  <a:latin typeface="Chalkboard SE Bold"/>
                  <a:cs typeface="Chalkboard SE Bold"/>
                </a:rPr>
                <a:t>Lithium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572000" y="4038600"/>
            <a:ext cx="1447800" cy="722531"/>
            <a:chOff x="4572000" y="4038600"/>
            <a:chExt cx="1447800" cy="722531"/>
          </a:xfrm>
        </p:grpSpPr>
        <p:sp>
          <p:nvSpPr>
            <p:cNvPr id="9" name="Rounded Rectangle 8"/>
            <p:cNvSpPr/>
            <p:nvPr/>
          </p:nvSpPr>
          <p:spPr>
            <a:xfrm>
              <a:off x="4572000" y="4038600"/>
              <a:ext cx="1447800" cy="533400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l">
                <a:rot lat="0" lon="0" rev="0"/>
              </a:lightRig>
            </a:scene3d>
            <a:sp3d prstMaterial="metal">
              <a:bevelT w="10000" h="10000" prst="cross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572000" y="4114800"/>
              <a:ext cx="1447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n>
                    <a:solidFill>
                      <a:schemeClr val="bg1"/>
                    </a:solidFill>
                  </a:ln>
                  <a:solidFill>
                    <a:srgbClr val="FCFFFF"/>
                  </a:solidFill>
                  <a:latin typeface="Chalkboard SE Bold"/>
                  <a:cs typeface="Chalkboard SE Bold"/>
                </a:rPr>
                <a:t>Car Batteries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051176" y="4038600"/>
            <a:ext cx="1492624" cy="533400"/>
            <a:chOff x="6051176" y="4038600"/>
            <a:chExt cx="1492624" cy="533400"/>
          </a:xfrm>
        </p:grpSpPr>
        <p:sp>
          <p:nvSpPr>
            <p:cNvPr id="10" name="Rounded Rectangle 9">
              <a:hlinkClick r:id="rId3" action="ppaction://hlinksldjump"/>
            </p:cNvPr>
            <p:cNvSpPr/>
            <p:nvPr/>
          </p:nvSpPr>
          <p:spPr>
            <a:xfrm>
              <a:off x="6096000" y="4038600"/>
              <a:ext cx="1447800" cy="533400"/>
            </a:xfrm>
            <a:prstGeom prst="roundRect">
              <a:avLst/>
            </a:prstGeom>
            <a:solidFill>
              <a:srgbClr val="4E23FF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l">
                <a:rot lat="0" lon="0" rev="0"/>
              </a:lightRig>
            </a:scene3d>
            <a:sp3d prstMaterial="metal">
              <a:bevelT w="10000" h="10000" prst="cross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051176" y="4130932"/>
              <a:ext cx="1447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n>
                    <a:solidFill>
                      <a:schemeClr val="bg1"/>
                    </a:solidFill>
                  </a:ln>
                  <a:solidFill>
                    <a:srgbClr val="FCFFFF"/>
                  </a:solidFill>
                  <a:latin typeface="Chalkboard SE Bold"/>
                  <a:cs typeface="Chalkboard SE Bold"/>
                </a:rPr>
                <a:t>Rechargeable</a:t>
              </a:r>
            </a:p>
          </p:txBody>
        </p:sp>
      </p:grpSp>
      <p:pic>
        <p:nvPicPr>
          <p:cNvPr id="11" name="Picture 10" descr="A logo with blue text&#10;&#10;Description automatically generated">
            <a:extLst>
              <a:ext uri="{FF2B5EF4-FFF2-40B4-BE49-F238E27FC236}">
                <a16:creationId xmlns:a16="http://schemas.microsoft.com/office/drawing/2014/main" id="{14380C47-7BA6-C9E5-ECA7-01BCF9B0F2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94" y="228600"/>
            <a:ext cx="2156202" cy="1129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933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21" b="40588"/>
          <a:stretch/>
        </p:blipFill>
        <p:spPr>
          <a:xfrm>
            <a:off x="0" y="0"/>
            <a:ext cx="9144000" cy="19722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0340" y="2209800"/>
            <a:ext cx="5345992" cy="4648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4" t="16203" r="8061" b="24343"/>
          <a:stretch/>
        </p:blipFill>
        <p:spPr>
          <a:xfrm>
            <a:off x="4876800" y="2967318"/>
            <a:ext cx="3962401" cy="207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7571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81200" y="2133600"/>
            <a:ext cx="541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Student mission video</a:t>
            </a:r>
            <a:endParaRPr lang="en-CA" dirty="0"/>
          </a:p>
        </p:txBody>
      </p:sp>
      <p:pic>
        <p:nvPicPr>
          <p:cNvPr id="4" name="Picture 3" descr="movietheater.jpg">
            <a:extLst>
              <a:ext uri="{FF2B5EF4-FFF2-40B4-BE49-F238E27FC236}">
                <a16:creationId xmlns:a16="http://schemas.microsoft.com/office/drawing/2014/main" id="{1495FA3C-5325-4CDD-AAB5-14E471A404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35064" y="0"/>
            <a:ext cx="10442728" cy="6858000"/>
          </a:xfrm>
          <a:prstGeom prst="rect">
            <a:avLst/>
          </a:prstGeom>
        </p:spPr>
      </p:pic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0640A277-3BD4-49BA-ACE0-19DC656F2C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162050"/>
            <a:ext cx="6191250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8042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257"/>
            <a:ext cx="9144000" cy="5715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37497"/>
            <a:ext cx="9144000" cy="128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9219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ool-Slide-Back3.png">
            <a:extLst>
              <a:ext uri="{FF2B5EF4-FFF2-40B4-BE49-F238E27FC236}">
                <a16:creationId xmlns:a16="http://schemas.microsoft.com/office/drawing/2014/main" id="{E8BDBCB2-9C98-C62F-91FC-89C4E309F4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290" t="27778" r="14043" b="16667"/>
          <a:stretch/>
        </p:blipFill>
        <p:spPr>
          <a:xfrm>
            <a:off x="1295400" y="1905000"/>
            <a:ext cx="6553200" cy="381000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762000" y="4876800"/>
            <a:ext cx="7620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spc="600" dirty="0">
                <a:solidFill>
                  <a:srgbClr val="FFFF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/>
                <a:ea typeface="+mn-ea"/>
                <a:cs typeface="Arial"/>
              </a:rPr>
              <a:t>www.rawmaterials.com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3245584"/>
            <a:ext cx="9144000" cy="16312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1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halkboard SE Bold"/>
                <a:ea typeface="+mn-ea"/>
                <a:cs typeface="Chalkboard SE Bold"/>
              </a:rPr>
              <a:t>Sarah </a:t>
            </a:r>
            <a:r>
              <a:rPr lang="en-US" sz="3100" b="1" dirty="0" err="1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halkboard SE Bold"/>
                <a:ea typeface="+mn-ea"/>
                <a:cs typeface="Chalkboard SE Bold"/>
              </a:rPr>
              <a:t>Lacharity</a:t>
            </a:r>
            <a:endParaRPr lang="en-US" sz="31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halkboard SE Bold"/>
              <a:ea typeface="+mn-ea"/>
              <a:cs typeface="Chalkboard SE Bold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100" spc="300" dirty="0" err="1">
                <a:solidFill>
                  <a:srgbClr val="FF77A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halkboard SE Bold"/>
                <a:ea typeface="+mn-ea"/>
                <a:cs typeface="Chalkboard SE Bold"/>
              </a:rPr>
              <a:t>slacharity@rawmaterials.com</a:t>
            </a:r>
            <a:endParaRPr lang="en-US" sz="3100" spc="300" dirty="0">
              <a:solidFill>
                <a:srgbClr val="FF77A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halkboard SE Bold"/>
              <a:ea typeface="+mn-ea"/>
              <a:cs typeface="Chalkboard SE Bold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Chalkboard SE Bold"/>
              <a:ea typeface="+mn-ea"/>
              <a:cs typeface="Chalkboard SE Bold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Chalkboard SE Bold"/>
              <a:ea typeface="+mn-ea"/>
              <a:cs typeface="Chalkboard SE Bold"/>
            </a:endParaRPr>
          </a:p>
        </p:txBody>
      </p:sp>
      <p:pic>
        <p:nvPicPr>
          <p:cNvPr id="4" name="Picture 3" descr="A logo with blue text&#10;&#10;Description automatically generated">
            <a:extLst>
              <a:ext uri="{FF2B5EF4-FFF2-40B4-BE49-F238E27FC236}">
                <a16:creationId xmlns:a16="http://schemas.microsoft.com/office/drawing/2014/main" id="{79BF55F7-E64A-A4E0-D936-19C7FEB964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94" y="228600"/>
            <a:ext cx="2156202" cy="1129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345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92"/>
          <a:stretch/>
        </p:blipFill>
        <p:spPr bwMode="auto">
          <a:xfrm>
            <a:off x="990596" y="1893234"/>
            <a:ext cx="7162801" cy="4202766"/>
          </a:xfrm>
          <a:prstGeom prst="rect">
            <a:avLst/>
          </a:prstGeom>
          <a:noFill/>
          <a:ln w="635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Content Placeholder 4" descr="spot the gadgets 1.jpg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5800" y="1857375"/>
            <a:ext cx="7600699" cy="4238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6" b="31309"/>
          <a:stretch/>
        </p:blipFill>
        <p:spPr>
          <a:xfrm>
            <a:off x="1752600" y="4724400"/>
            <a:ext cx="5231524" cy="1853584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pic>
        <p:nvPicPr>
          <p:cNvPr id="2" name="Picture 1" descr="A logo with blue text&#10;&#10;Description automatically generated">
            <a:extLst>
              <a:ext uri="{FF2B5EF4-FFF2-40B4-BE49-F238E27FC236}">
                <a16:creationId xmlns:a16="http://schemas.microsoft.com/office/drawing/2014/main" id="{CFD74A75-99F6-4A4B-19B0-36F40AD6EE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94" y="228600"/>
            <a:ext cx="2156202" cy="1129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28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81200" y="2895600"/>
            <a:ext cx="5181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solidFill>
                  <a:schemeClr val="bg1"/>
                </a:solidFill>
              </a:rPr>
              <a:t>Where are batteries in your home?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14"/>
          <a:stretch/>
        </p:blipFill>
        <p:spPr bwMode="auto">
          <a:xfrm>
            <a:off x="1219200" y="1600200"/>
            <a:ext cx="6705600" cy="4415177"/>
          </a:xfrm>
          <a:prstGeom prst="rect">
            <a:avLst/>
          </a:prstGeom>
          <a:noFill/>
          <a:ln w="635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6" descr="A logo with blue text&#10;&#10;Description automatically generated">
            <a:extLst>
              <a:ext uri="{FF2B5EF4-FFF2-40B4-BE49-F238E27FC236}">
                <a16:creationId xmlns:a16="http://schemas.microsoft.com/office/drawing/2014/main" id="{CA0E0C08-4F2F-7A98-62F7-C82D0B8BF6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94" y="228600"/>
            <a:ext cx="2156202" cy="112908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30"/>
          <a:stretch/>
        </p:blipFill>
        <p:spPr bwMode="auto">
          <a:xfrm>
            <a:off x="1600200" y="1828800"/>
            <a:ext cx="6705600" cy="4114800"/>
          </a:xfrm>
          <a:prstGeom prst="rect">
            <a:avLst/>
          </a:prstGeom>
          <a:noFill/>
          <a:ln w="635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53"/>
          <a:stretch/>
        </p:blipFill>
        <p:spPr bwMode="auto">
          <a:xfrm>
            <a:off x="1448895" y="1633954"/>
            <a:ext cx="7008209" cy="4504492"/>
          </a:xfrm>
          <a:prstGeom prst="rect">
            <a:avLst/>
          </a:prstGeom>
          <a:noFill/>
          <a:ln w="635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Picture 1" descr="A logo with blue text&#10;&#10;Description automatically generated">
            <a:extLst>
              <a:ext uri="{FF2B5EF4-FFF2-40B4-BE49-F238E27FC236}">
                <a16:creationId xmlns:a16="http://schemas.microsoft.com/office/drawing/2014/main" id="{D9E66E55-F17D-FD9B-73A4-3EF06FE1A8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94" y="228600"/>
            <a:ext cx="2156202" cy="112908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98"/>
          <a:stretch/>
        </p:blipFill>
        <p:spPr>
          <a:xfrm>
            <a:off x="1371600" y="1685365"/>
            <a:ext cx="6672836" cy="4320988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pic>
        <p:nvPicPr>
          <p:cNvPr id="2" name="Picture 1" descr="A logo with blue text&#10;&#10;Description automatically generated">
            <a:extLst>
              <a:ext uri="{FF2B5EF4-FFF2-40B4-BE49-F238E27FC236}">
                <a16:creationId xmlns:a16="http://schemas.microsoft.com/office/drawing/2014/main" id="{016B6379-4D62-88BB-4DE6-3B116AEEEB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94" y="228600"/>
            <a:ext cx="2156202" cy="1129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7781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ogo with blue text&#10;&#10;Description automatically generated">
            <a:extLst>
              <a:ext uri="{FF2B5EF4-FFF2-40B4-BE49-F238E27FC236}">
                <a16:creationId xmlns:a16="http://schemas.microsoft.com/office/drawing/2014/main" id="{7010485C-52A9-D050-FF5E-E86F26BFF4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94" y="228600"/>
            <a:ext cx="2156202" cy="1129084"/>
          </a:xfrm>
          <a:prstGeom prst="rect">
            <a:avLst/>
          </a:prstGeom>
        </p:spPr>
      </p:pic>
      <p:pic>
        <p:nvPicPr>
          <p:cNvPr id="3" name="Picture 2" descr="School-Slide-Back3.png">
            <a:extLst>
              <a:ext uri="{FF2B5EF4-FFF2-40B4-BE49-F238E27FC236}">
                <a16:creationId xmlns:a16="http://schemas.microsoft.com/office/drawing/2014/main" id="{C4FAA75F-C8CC-4A01-F166-EF8A7D0269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290" t="27778" r="14043" b="16667"/>
          <a:stretch/>
        </p:blipFill>
        <p:spPr>
          <a:xfrm>
            <a:off x="1295400" y="1905000"/>
            <a:ext cx="6553200" cy="381000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Right Brace 6"/>
          <p:cNvSpPr/>
          <p:nvPr/>
        </p:nvSpPr>
        <p:spPr>
          <a:xfrm flipH="1">
            <a:off x="5019509" y="3571875"/>
            <a:ext cx="798678" cy="533400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ight Brace 7"/>
          <p:cNvSpPr/>
          <p:nvPr/>
        </p:nvSpPr>
        <p:spPr>
          <a:xfrm flipH="1">
            <a:off x="4992522" y="4105275"/>
            <a:ext cx="798678" cy="1143000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667000" y="3659188"/>
            <a:ext cx="21134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halkboard SE Bold"/>
                <a:cs typeface="Chalkboard SE Bold"/>
              </a:rPr>
              <a:t>PLASTIC &amp; PAPER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667000" y="3049588"/>
            <a:ext cx="19338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halkboard SE Bold"/>
                <a:cs typeface="Chalkboard SE Bold"/>
              </a:rPr>
              <a:t>STEEL &amp; NICKEL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693987" y="4486275"/>
            <a:ext cx="31242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halkboard SE Bold"/>
                <a:cs typeface="Chalkboard SE Bold"/>
              </a:rPr>
              <a:t>ZINC, MANGANESE </a:t>
            </a:r>
          </a:p>
          <a:p>
            <a:r>
              <a:rPr lang="en-US" dirty="0">
                <a:solidFill>
                  <a:srgbClr val="FFFFFF"/>
                </a:solidFill>
                <a:latin typeface="Chalkboard SE Bold"/>
                <a:cs typeface="Chalkboard SE Bold"/>
              </a:rPr>
              <a:t>&amp; POTASSIUM</a:t>
            </a:r>
          </a:p>
          <a:p>
            <a:endParaRPr lang="en-US" dirty="0">
              <a:solidFill>
                <a:srgbClr val="0055A4"/>
              </a:solidFill>
              <a:latin typeface="Arial Black" pitchFamily="34" charset="0"/>
            </a:endParaRPr>
          </a:p>
        </p:txBody>
      </p:sp>
      <p:sp>
        <p:nvSpPr>
          <p:cNvPr id="30" name="Right Brace 29"/>
          <p:cNvSpPr/>
          <p:nvPr/>
        </p:nvSpPr>
        <p:spPr>
          <a:xfrm flipH="1">
            <a:off x="5023991" y="2962275"/>
            <a:ext cx="798678" cy="609600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1981200" y="4486275"/>
            <a:ext cx="838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00A160"/>
                </a:solidFill>
                <a:latin typeface="Chalkboard SE Bold"/>
                <a:cs typeface="Chalkboard SE Bold"/>
              </a:rPr>
              <a:t>60%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1981200" y="3659188"/>
            <a:ext cx="838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00A160"/>
                </a:solidFill>
                <a:latin typeface="Chalkboard SE Bold"/>
                <a:cs typeface="Chalkboard SE Bold"/>
              </a:rPr>
              <a:t>15%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1981200" y="3049588"/>
            <a:ext cx="838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00A160"/>
                </a:solidFill>
                <a:latin typeface="Chalkboard SE Bold"/>
                <a:cs typeface="Chalkboard SE Bold"/>
              </a:rPr>
              <a:t>25%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447800" y="2082224"/>
            <a:ext cx="6019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Chalkboard SE Light"/>
                <a:cs typeface="Chalkboard SE Light"/>
              </a:rPr>
              <a:t>What’s inside a battery?</a:t>
            </a:r>
          </a:p>
        </p:txBody>
      </p:sp>
      <p:pic>
        <p:nvPicPr>
          <p:cNvPr id="20" name="Picture 19" descr="Duracell2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5930" y="2886076"/>
            <a:ext cx="1212756" cy="2322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6382" y="-20637"/>
            <a:ext cx="9753600" cy="782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Light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548" y="719302"/>
            <a:ext cx="5029200" cy="5095546"/>
          </a:xfrm>
          <a:prstGeom prst="rect">
            <a:avLst/>
          </a:prstGeom>
        </p:spPr>
      </p:pic>
      <p:pic>
        <p:nvPicPr>
          <p:cNvPr id="1028" name="Picture 4" descr="photos.photo.photo_o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17" y="732749"/>
            <a:ext cx="7679185" cy="510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9" b="24319"/>
          <a:stretch/>
        </p:blipFill>
        <p:spPr>
          <a:xfrm>
            <a:off x="1283197" y="1898110"/>
            <a:ext cx="6994443" cy="3067919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27800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/>
      <p:bldP spid="11" grpId="0"/>
      <p:bldP spid="12" grpId="0"/>
      <p:bldP spid="30" grpId="0" animBg="1"/>
      <p:bldP spid="29" grpId="0"/>
      <p:bldP spid="3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37"/>
          <a:stretch/>
        </p:blipFill>
        <p:spPr>
          <a:xfrm>
            <a:off x="1562316" y="1752600"/>
            <a:ext cx="6171767" cy="3895165"/>
          </a:xfrm>
          <a:ln w="63500">
            <a:solidFill>
              <a:schemeClr val="bg1"/>
            </a:solidFill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39" b="35963"/>
          <a:stretch/>
        </p:blipFill>
        <p:spPr>
          <a:xfrm>
            <a:off x="0" y="4410635"/>
            <a:ext cx="9144000" cy="244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89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right Batteries.png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400" y="3200400"/>
            <a:ext cx="905164" cy="466725"/>
          </a:xfrm>
          <a:prstGeom prst="rect">
            <a:avLst/>
          </a:prstGeom>
        </p:spPr>
      </p:pic>
      <p:pic>
        <p:nvPicPr>
          <p:cNvPr id="5" name="Picture 4" descr="Fam illustration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2819400"/>
            <a:ext cx="1295400" cy="84231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5800" y="37338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chemeClr val="bg1"/>
                </a:solidFill>
              </a:rPr>
              <a:t>35,000,000</a:t>
            </a:r>
          </a:p>
        </p:txBody>
      </p:sp>
      <p:sp>
        <p:nvSpPr>
          <p:cNvPr id="11" name="Multiply 10"/>
          <p:cNvSpPr/>
          <p:nvPr/>
        </p:nvSpPr>
        <p:spPr>
          <a:xfrm>
            <a:off x="2286000" y="3124200"/>
            <a:ext cx="457200" cy="457200"/>
          </a:xfrm>
          <a:prstGeom prst="mathMultiply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819400" y="37338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20 batteries each</a:t>
            </a:r>
          </a:p>
        </p:txBody>
      </p:sp>
      <p:pic>
        <p:nvPicPr>
          <p:cNvPr id="13" name="Picture 12" descr="Bright Batteries.png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5836" y="3200400"/>
            <a:ext cx="905164" cy="466725"/>
          </a:xfrm>
          <a:prstGeom prst="rect">
            <a:avLst/>
          </a:prstGeom>
        </p:spPr>
      </p:pic>
      <p:pic>
        <p:nvPicPr>
          <p:cNvPr id="15" name="Picture 14" descr="Bright Batteries.png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3200400"/>
            <a:ext cx="905164" cy="466725"/>
          </a:xfrm>
          <a:prstGeom prst="rect">
            <a:avLst/>
          </a:prstGeom>
        </p:spPr>
      </p:pic>
      <p:sp>
        <p:nvSpPr>
          <p:cNvPr id="16" name="Equal 15"/>
          <p:cNvSpPr/>
          <p:nvPr/>
        </p:nvSpPr>
        <p:spPr>
          <a:xfrm>
            <a:off x="4876800" y="3124200"/>
            <a:ext cx="457200" cy="457200"/>
          </a:xfrm>
          <a:prstGeom prst="mathEqual">
            <a:avLst/>
          </a:prstGeom>
          <a:solidFill>
            <a:srgbClr val="7F7F7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04" name="Group 103"/>
          <p:cNvGrpSpPr/>
          <p:nvPr/>
        </p:nvGrpSpPr>
        <p:grpSpPr>
          <a:xfrm>
            <a:off x="5467928" y="2047875"/>
            <a:ext cx="3128818" cy="1685925"/>
            <a:chOff x="5467928" y="2362200"/>
            <a:chExt cx="3128818" cy="1685925"/>
          </a:xfrm>
        </p:grpSpPr>
        <p:grpSp>
          <p:nvGrpSpPr>
            <p:cNvPr id="102" name="Group 101"/>
            <p:cNvGrpSpPr/>
            <p:nvPr/>
          </p:nvGrpSpPr>
          <p:grpSpPr>
            <a:xfrm>
              <a:off x="6400800" y="2362200"/>
              <a:ext cx="1057564" cy="466725"/>
              <a:chOff x="6400800" y="2362200"/>
              <a:chExt cx="1057564" cy="466725"/>
            </a:xfrm>
          </p:grpSpPr>
          <p:pic>
            <p:nvPicPr>
              <p:cNvPr id="94" name="Picture 93" descr="Bright Batteries.png"/>
              <p:cNvPicPr>
                <a:picLocks noChangeAspect="1"/>
              </p:cNvPicPr>
              <p:nvPr/>
            </p:nvPicPr>
            <p:blipFill>
              <a:blip r:embed="rId2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53200" y="2362200"/>
                <a:ext cx="905164" cy="466725"/>
              </a:xfrm>
              <a:prstGeom prst="rect">
                <a:avLst/>
              </a:prstGeom>
            </p:spPr>
          </p:pic>
          <p:pic>
            <p:nvPicPr>
              <p:cNvPr id="89" name="Picture 88" descr="Bright Batteries.png"/>
              <p:cNvPicPr>
                <a:picLocks noChangeAspect="1"/>
              </p:cNvPicPr>
              <p:nvPr/>
            </p:nvPicPr>
            <p:blipFill>
              <a:blip r:embed="rId2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00800" y="2362200"/>
                <a:ext cx="905164" cy="466725"/>
              </a:xfrm>
              <a:prstGeom prst="rect">
                <a:avLst/>
              </a:prstGeom>
            </p:spPr>
          </p:pic>
        </p:grpSp>
        <p:grpSp>
          <p:nvGrpSpPr>
            <p:cNvPr id="103" name="Group 102"/>
            <p:cNvGrpSpPr/>
            <p:nvPr/>
          </p:nvGrpSpPr>
          <p:grpSpPr>
            <a:xfrm>
              <a:off x="5467928" y="2514600"/>
              <a:ext cx="3128818" cy="1533525"/>
              <a:chOff x="5467928" y="2514600"/>
              <a:chExt cx="3128818" cy="1533525"/>
            </a:xfrm>
          </p:grpSpPr>
          <p:grpSp>
            <p:nvGrpSpPr>
              <p:cNvPr id="101" name="Group 100"/>
              <p:cNvGrpSpPr/>
              <p:nvPr/>
            </p:nvGrpSpPr>
            <p:grpSpPr>
              <a:xfrm>
                <a:off x="5467928" y="2514600"/>
                <a:ext cx="2837872" cy="1533525"/>
                <a:chOff x="5467928" y="2514600"/>
                <a:chExt cx="2837872" cy="1533525"/>
              </a:xfrm>
            </p:grpSpPr>
            <p:pic>
              <p:nvPicPr>
                <p:cNvPr id="95" name="Picture 94" descr="Bright Batteries.png"/>
                <p:cNvPicPr>
                  <a:picLocks noChangeAspect="1"/>
                </p:cNvPicPr>
                <p:nvPr/>
              </p:nvPicPr>
              <p:blipFill>
                <a:blip r:embed="rId2" cstate="screen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91036" y="2581275"/>
                  <a:ext cx="905164" cy="466725"/>
                </a:xfrm>
                <a:prstGeom prst="rect">
                  <a:avLst/>
                </a:prstGeom>
              </p:spPr>
            </p:pic>
            <p:pic>
              <p:nvPicPr>
                <p:cNvPr id="87" name="Picture 86" descr="Bright Batteries.png"/>
                <p:cNvPicPr>
                  <a:picLocks noChangeAspect="1"/>
                </p:cNvPicPr>
                <p:nvPr/>
              </p:nvPicPr>
              <p:blipFill>
                <a:blip r:embed="rId2" cstate="screen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29036" y="2657475"/>
                  <a:ext cx="905164" cy="466725"/>
                </a:xfrm>
                <a:prstGeom prst="rect">
                  <a:avLst/>
                </a:prstGeom>
              </p:spPr>
            </p:pic>
            <p:pic>
              <p:nvPicPr>
                <p:cNvPr id="88" name="Picture 87" descr="Bright Batteries.png"/>
                <p:cNvPicPr>
                  <a:picLocks noChangeAspect="1"/>
                </p:cNvPicPr>
                <p:nvPr/>
              </p:nvPicPr>
              <p:blipFill>
                <a:blip r:embed="rId2" cstate="screen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3200" y="2514600"/>
                  <a:ext cx="905164" cy="466725"/>
                </a:xfrm>
                <a:prstGeom prst="rect">
                  <a:avLst/>
                </a:prstGeom>
              </p:spPr>
            </p:pic>
            <p:pic>
              <p:nvPicPr>
                <p:cNvPr id="90" name="Picture 89" descr="Bright Batteries.png"/>
                <p:cNvPicPr>
                  <a:picLocks noChangeAspect="1"/>
                </p:cNvPicPr>
                <p:nvPr/>
              </p:nvPicPr>
              <p:blipFill>
                <a:blip r:embed="rId2" cstate="screen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81800" y="2667000"/>
                  <a:ext cx="905164" cy="466725"/>
                </a:xfrm>
                <a:prstGeom prst="rect">
                  <a:avLst/>
                </a:prstGeom>
              </p:spPr>
            </p:pic>
            <p:pic>
              <p:nvPicPr>
                <p:cNvPr id="91" name="Picture 90" descr="Bright Batteries.png"/>
                <p:cNvPicPr>
                  <a:picLocks noChangeAspect="1"/>
                </p:cNvPicPr>
                <p:nvPr/>
              </p:nvPicPr>
              <p:blipFill>
                <a:blip r:embed="rId2" cstate="screen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81436" y="2514600"/>
                  <a:ext cx="905164" cy="466725"/>
                </a:xfrm>
                <a:prstGeom prst="rect">
                  <a:avLst/>
                </a:prstGeom>
              </p:spPr>
            </p:pic>
            <p:pic>
              <p:nvPicPr>
                <p:cNvPr id="92" name="Picture 91" descr="Bright Batteries.png"/>
                <p:cNvPicPr>
                  <a:picLocks noChangeAspect="1"/>
                </p:cNvPicPr>
                <p:nvPr/>
              </p:nvPicPr>
              <p:blipFill>
                <a:blip r:embed="rId2" cstate="screen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00800" y="2657475"/>
                  <a:ext cx="905164" cy="466725"/>
                </a:xfrm>
                <a:prstGeom prst="rect">
                  <a:avLst/>
                </a:prstGeom>
              </p:spPr>
            </p:pic>
            <p:pic>
              <p:nvPicPr>
                <p:cNvPr id="93" name="Picture 92" descr="Bright Batteries.png"/>
                <p:cNvPicPr>
                  <a:picLocks noChangeAspect="1"/>
                </p:cNvPicPr>
                <p:nvPr/>
              </p:nvPicPr>
              <p:blipFill>
                <a:blip r:embed="rId2" cstate="screen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29400" y="2809875"/>
                  <a:ext cx="905164" cy="466725"/>
                </a:xfrm>
                <a:prstGeom prst="rect">
                  <a:avLst/>
                </a:prstGeom>
              </p:spPr>
            </p:pic>
            <p:pic>
              <p:nvPicPr>
                <p:cNvPr id="82" name="Picture 81" descr="Bright Batteries.png"/>
                <p:cNvPicPr>
                  <a:picLocks noChangeAspect="1"/>
                </p:cNvPicPr>
                <p:nvPr/>
              </p:nvPicPr>
              <p:blipFill>
                <a:blip r:embed="rId2" cstate="screen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67400" y="2809875"/>
                  <a:ext cx="905164" cy="466725"/>
                </a:xfrm>
                <a:prstGeom prst="rect">
                  <a:avLst/>
                </a:prstGeom>
              </p:spPr>
            </p:pic>
            <p:pic>
              <p:nvPicPr>
                <p:cNvPr id="84" name="Picture 83" descr="Bright Batteries.png"/>
                <p:cNvPicPr>
                  <a:picLocks noChangeAspect="1"/>
                </p:cNvPicPr>
                <p:nvPr/>
              </p:nvPicPr>
              <p:blipFill>
                <a:blip r:embed="rId2" cstate="screen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43600" y="2971800"/>
                  <a:ext cx="905164" cy="466725"/>
                </a:xfrm>
                <a:prstGeom prst="rect">
                  <a:avLst/>
                </a:prstGeom>
              </p:spPr>
            </p:pic>
            <p:pic>
              <p:nvPicPr>
                <p:cNvPr id="79" name="Picture 78" descr="Bright Batteries.png"/>
                <p:cNvPicPr>
                  <a:picLocks noChangeAspect="1"/>
                </p:cNvPicPr>
                <p:nvPr/>
              </p:nvPicPr>
              <p:blipFill>
                <a:blip r:embed="rId2" cstate="screen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39000" y="3352800"/>
                  <a:ext cx="905164" cy="466725"/>
                </a:xfrm>
                <a:prstGeom prst="rect">
                  <a:avLst/>
                </a:prstGeom>
              </p:spPr>
            </p:pic>
            <p:pic>
              <p:nvPicPr>
                <p:cNvPr id="72" name="Picture 71" descr="Bright Batteries.png"/>
                <p:cNvPicPr>
                  <a:picLocks noChangeAspect="1"/>
                </p:cNvPicPr>
                <p:nvPr/>
              </p:nvPicPr>
              <p:blipFill>
                <a:blip r:embed="rId2" cstate="screen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86236" y="3048000"/>
                  <a:ext cx="905164" cy="466725"/>
                </a:xfrm>
                <a:prstGeom prst="rect">
                  <a:avLst/>
                </a:prstGeom>
              </p:spPr>
            </p:pic>
            <p:pic>
              <p:nvPicPr>
                <p:cNvPr id="73" name="Picture 72" descr="Bright Batteries.png"/>
                <p:cNvPicPr>
                  <a:picLocks noChangeAspect="1"/>
                </p:cNvPicPr>
                <p:nvPr/>
              </p:nvPicPr>
              <p:blipFill>
                <a:blip r:embed="rId2" cstate="screen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10400" y="2962275"/>
                  <a:ext cx="905164" cy="466725"/>
                </a:xfrm>
                <a:prstGeom prst="rect">
                  <a:avLst/>
                </a:prstGeom>
              </p:spPr>
            </p:pic>
            <p:pic>
              <p:nvPicPr>
                <p:cNvPr id="74" name="Picture 73" descr="Bright Batteries.png"/>
                <p:cNvPicPr>
                  <a:picLocks noChangeAspect="1"/>
                </p:cNvPicPr>
                <p:nvPr/>
              </p:nvPicPr>
              <p:blipFill>
                <a:blip r:embed="rId2" cstate="screen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81436" y="3124200"/>
                  <a:ext cx="905164" cy="466725"/>
                </a:xfrm>
                <a:prstGeom prst="rect">
                  <a:avLst/>
                </a:prstGeom>
              </p:spPr>
            </p:pic>
            <p:pic>
              <p:nvPicPr>
                <p:cNvPr id="75" name="Picture 74" descr="Bright Batteries.png"/>
                <p:cNvPicPr>
                  <a:picLocks noChangeAspect="1"/>
                </p:cNvPicPr>
                <p:nvPr/>
              </p:nvPicPr>
              <p:blipFill>
                <a:blip r:embed="rId2" cstate="screen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48236" y="3048000"/>
                  <a:ext cx="905164" cy="466725"/>
                </a:xfrm>
                <a:prstGeom prst="rect">
                  <a:avLst/>
                </a:prstGeom>
              </p:spPr>
            </p:pic>
            <p:pic>
              <p:nvPicPr>
                <p:cNvPr id="76" name="Picture 75" descr="Bright Batteries.png"/>
                <p:cNvPicPr>
                  <a:picLocks noChangeAspect="1"/>
                </p:cNvPicPr>
                <p:nvPr/>
              </p:nvPicPr>
              <p:blipFill>
                <a:blip r:embed="rId2" cstate="screen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00436" y="2971800"/>
                  <a:ext cx="905164" cy="466725"/>
                </a:xfrm>
                <a:prstGeom prst="rect">
                  <a:avLst/>
                </a:prstGeom>
              </p:spPr>
            </p:pic>
            <p:pic>
              <p:nvPicPr>
                <p:cNvPr id="77" name="Picture 76" descr="Bright Batteries.png"/>
                <p:cNvPicPr>
                  <a:picLocks noChangeAspect="1"/>
                </p:cNvPicPr>
                <p:nvPr/>
              </p:nvPicPr>
              <p:blipFill>
                <a:blip r:embed="rId2" cstate="screen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48036" y="3190875"/>
                  <a:ext cx="905164" cy="466725"/>
                </a:xfrm>
                <a:prstGeom prst="rect">
                  <a:avLst/>
                </a:prstGeom>
              </p:spPr>
            </p:pic>
            <p:pic>
              <p:nvPicPr>
                <p:cNvPr id="60" name="Picture 59" descr="Bright Batteries.png"/>
                <p:cNvPicPr>
                  <a:picLocks noChangeAspect="1"/>
                </p:cNvPicPr>
                <p:nvPr/>
              </p:nvPicPr>
              <p:blipFill>
                <a:blip r:embed="rId2" cstate="screen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77000" y="3276600"/>
                  <a:ext cx="905164" cy="466725"/>
                </a:xfrm>
                <a:prstGeom prst="rect">
                  <a:avLst/>
                </a:prstGeom>
              </p:spPr>
            </p:pic>
            <p:pic>
              <p:nvPicPr>
                <p:cNvPr id="61" name="Picture 60" descr="Bright Batteries.png"/>
                <p:cNvPicPr>
                  <a:picLocks noChangeAspect="1"/>
                </p:cNvPicPr>
                <p:nvPr/>
              </p:nvPicPr>
              <p:blipFill>
                <a:blip r:embed="rId2" cstate="screen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01164" y="3190875"/>
                  <a:ext cx="905164" cy="466725"/>
                </a:xfrm>
                <a:prstGeom prst="rect">
                  <a:avLst/>
                </a:prstGeom>
              </p:spPr>
            </p:pic>
            <p:pic>
              <p:nvPicPr>
                <p:cNvPr id="62" name="Picture 61" descr="Bright Batteries.png"/>
                <p:cNvPicPr>
                  <a:picLocks noChangeAspect="1"/>
                </p:cNvPicPr>
                <p:nvPr/>
              </p:nvPicPr>
              <p:blipFill>
                <a:blip r:embed="rId2" cstate="screen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72200" y="3352800"/>
                  <a:ext cx="905164" cy="466725"/>
                </a:xfrm>
                <a:prstGeom prst="rect">
                  <a:avLst/>
                </a:prstGeom>
              </p:spPr>
            </p:pic>
            <p:pic>
              <p:nvPicPr>
                <p:cNvPr id="63" name="Picture 62" descr="Bright Batteries.png"/>
                <p:cNvPicPr>
                  <a:picLocks noChangeAspect="1"/>
                </p:cNvPicPr>
                <p:nvPr/>
              </p:nvPicPr>
              <p:blipFill>
                <a:blip r:embed="rId2" cstate="screen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15200" y="3352800"/>
                  <a:ext cx="905164" cy="466725"/>
                </a:xfrm>
                <a:prstGeom prst="rect">
                  <a:avLst/>
                </a:prstGeom>
              </p:spPr>
            </p:pic>
            <p:pic>
              <p:nvPicPr>
                <p:cNvPr id="64" name="Picture 63" descr="Bright Batteries.png"/>
                <p:cNvPicPr>
                  <a:picLocks noChangeAspect="1"/>
                </p:cNvPicPr>
                <p:nvPr/>
              </p:nvPicPr>
              <p:blipFill>
                <a:blip r:embed="rId2" cstate="screen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15000" y="3276600"/>
                  <a:ext cx="905164" cy="466725"/>
                </a:xfrm>
                <a:prstGeom prst="rect">
                  <a:avLst/>
                </a:prstGeom>
              </p:spPr>
            </p:pic>
            <p:pic>
              <p:nvPicPr>
                <p:cNvPr id="48" name="Picture 47" descr="Bright Batteries.png"/>
                <p:cNvPicPr>
                  <a:picLocks noChangeAspect="1"/>
                </p:cNvPicPr>
                <p:nvPr/>
              </p:nvPicPr>
              <p:blipFill>
                <a:blip r:embed="rId2" cstate="screen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38800" y="3419475"/>
                  <a:ext cx="905164" cy="466725"/>
                </a:xfrm>
                <a:prstGeom prst="rect">
                  <a:avLst/>
                </a:prstGeom>
              </p:spPr>
            </p:pic>
            <p:pic>
              <p:nvPicPr>
                <p:cNvPr id="49" name="Picture 48" descr="Bright Batteries.png"/>
                <p:cNvPicPr>
                  <a:picLocks noChangeAspect="1"/>
                </p:cNvPicPr>
                <p:nvPr/>
              </p:nvPicPr>
              <p:blipFill>
                <a:blip r:embed="rId2" cstate="screen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05236" y="3495675"/>
                  <a:ext cx="905164" cy="466725"/>
                </a:xfrm>
                <a:prstGeom prst="rect">
                  <a:avLst/>
                </a:prstGeom>
              </p:spPr>
            </p:pic>
            <p:pic>
              <p:nvPicPr>
                <p:cNvPr id="50" name="Picture 49" descr="Bright Batteries.png"/>
                <p:cNvPicPr>
                  <a:picLocks noChangeAspect="1"/>
                </p:cNvPicPr>
                <p:nvPr/>
              </p:nvPicPr>
              <p:blipFill>
                <a:blip r:embed="rId2" cstate="screen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81800" y="3419475"/>
                  <a:ext cx="905164" cy="466725"/>
                </a:xfrm>
                <a:prstGeom prst="rect">
                  <a:avLst/>
                </a:prstGeom>
              </p:spPr>
            </p:pic>
            <p:pic>
              <p:nvPicPr>
                <p:cNvPr id="52" name="Picture 51" descr="Bright Batteries.png"/>
                <p:cNvPicPr>
                  <a:picLocks noChangeAspect="1"/>
                </p:cNvPicPr>
                <p:nvPr/>
              </p:nvPicPr>
              <p:blipFill>
                <a:blip r:embed="rId2" cstate="screen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00636" y="3419475"/>
                  <a:ext cx="905164" cy="466725"/>
                </a:xfrm>
                <a:prstGeom prst="rect">
                  <a:avLst/>
                </a:prstGeom>
              </p:spPr>
            </p:pic>
            <p:pic>
              <p:nvPicPr>
                <p:cNvPr id="17" name="Picture 16" descr="Bright Batteries.png"/>
                <p:cNvPicPr>
                  <a:picLocks noChangeAspect="1"/>
                </p:cNvPicPr>
                <p:nvPr/>
              </p:nvPicPr>
              <p:blipFill>
                <a:blip r:embed="rId2" cstate="screen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00436" y="3505200"/>
                  <a:ext cx="905164" cy="466725"/>
                </a:xfrm>
                <a:prstGeom prst="rect">
                  <a:avLst/>
                </a:prstGeom>
              </p:spPr>
            </p:pic>
            <p:pic>
              <p:nvPicPr>
                <p:cNvPr id="18" name="Picture 17" descr="Bright Batteries.png"/>
                <p:cNvPicPr>
                  <a:picLocks noChangeAspect="1"/>
                </p:cNvPicPr>
                <p:nvPr/>
              </p:nvPicPr>
              <p:blipFill>
                <a:blip r:embed="rId2" cstate="screen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52836" y="3581400"/>
                  <a:ext cx="905164" cy="466725"/>
                </a:xfrm>
                <a:prstGeom prst="rect">
                  <a:avLst/>
                </a:prstGeom>
              </p:spPr>
            </p:pic>
            <p:pic>
              <p:nvPicPr>
                <p:cNvPr id="19" name="Picture 18" descr="Bright Batteries.png"/>
                <p:cNvPicPr>
                  <a:picLocks noChangeAspect="1"/>
                </p:cNvPicPr>
                <p:nvPr/>
              </p:nvPicPr>
              <p:blipFill>
                <a:blip r:embed="rId2" cstate="screen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38636" y="3581400"/>
                  <a:ext cx="905164" cy="466725"/>
                </a:xfrm>
                <a:prstGeom prst="rect">
                  <a:avLst/>
                </a:prstGeom>
              </p:spPr>
            </p:pic>
            <p:pic>
              <p:nvPicPr>
                <p:cNvPr id="20" name="Picture 19" descr="Bright Batteries.png"/>
                <p:cNvPicPr>
                  <a:picLocks noChangeAspect="1"/>
                </p:cNvPicPr>
                <p:nvPr/>
              </p:nvPicPr>
              <p:blipFill>
                <a:blip r:embed="rId2" cstate="screen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153564" y="3581400"/>
                  <a:ext cx="905164" cy="466725"/>
                </a:xfrm>
                <a:prstGeom prst="rect">
                  <a:avLst/>
                </a:prstGeom>
              </p:spPr>
            </p:pic>
            <p:pic>
              <p:nvPicPr>
                <p:cNvPr id="21" name="Picture 20" descr="Bright Batteries.png"/>
                <p:cNvPicPr>
                  <a:picLocks noChangeAspect="1"/>
                </p:cNvPicPr>
                <p:nvPr/>
              </p:nvPicPr>
              <p:blipFill>
                <a:blip r:embed="rId2" cstate="screen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39000" y="3581400"/>
                  <a:ext cx="905164" cy="466725"/>
                </a:xfrm>
                <a:prstGeom prst="rect">
                  <a:avLst/>
                </a:prstGeom>
              </p:spPr>
            </p:pic>
            <p:pic>
              <p:nvPicPr>
                <p:cNvPr id="47" name="Picture 46" descr="Bright Batteries.png"/>
                <p:cNvPicPr>
                  <a:picLocks noChangeAspect="1"/>
                </p:cNvPicPr>
                <p:nvPr/>
              </p:nvPicPr>
              <p:blipFill>
                <a:blip r:embed="rId2" cstate="screen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67928" y="3505200"/>
                  <a:ext cx="905164" cy="466725"/>
                </a:xfrm>
                <a:prstGeom prst="rect">
                  <a:avLst/>
                </a:prstGeom>
              </p:spPr>
            </p:pic>
            <p:pic>
              <p:nvPicPr>
                <p:cNvPr id="51" name="Picture 50" descr="Bright Batteries.png"/>
                <p:cNvPicPr>
                  <a:picLocks noChangeAspect="1"/>
                </p:cNvPicPr>
                <p:nvPr/>
              </p:nvPicPr>
              <p:blipFill>
                <a:blip r:embed="rId2" cstate="screen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91400" y="3200400"/>
                  <a:ext cx="905164" cy="466725"/>
                </a:xfrm>
                <a:prstGeom prst="rect">
                  <a:avLst/>
                </a:prstGeom>
              </p:spPr>
            </p:pic>
            <p:pic>
              <p:nvPicPr>
                <p:cNvPr id="78" name="Picture 77" descr="Bright Batteries.png"/>
                <p:cNvPicPr>
                  <a:picLocks noChangeAspect="1"/>
                </p:cNvPicPr>
                <p:nvPr/>
              </p:nvPicPr>
              <p:blipFill>
                <a:blip r:embed="rId2" cstate="screen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81800" y="3276600"/>
                  <a:ext cx="905164" cy="466725"/>
                </a:xfrm>
                <a:prstGeom prst="rect">
                  <a:avLst/>
                </a:prstGeom>
              </p:spPr>
            </p:pic>
            <p:pic>
              <p:nvPicPr>
                <p:cNvPr id="80" name="Picture 79" descr="Bright Batteries.png"/>
                <p:cNvPicPr>
                  <a:picLocks noChangeAspect="1"/>
                </p:cNvPicPr>
                <p:nvPr/>
              </p:nvPicPr>
              <p:blipFill>
                <a:blip r:embed="rId2" cstate="screen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81436" y="2819400"/>
                  <a:ext cx="905164" cy="466725"/>
                </a:xfrm>
                <a:prstGeom prst="rect">
                  <a:avLst/>
                </a:prstGeom>
              </p:spPr>
            </p:pic>
            <p:pic>
              <p:nvPicPr>
                <p:cNvPr id="81" name="Picture 80" descr="Bright Batteries.png"/>
                <p:cNvPicPr>
                  <a:picLocks noChangeAspect="1"/>
                </p:cNvPicPr>
                <p:nvPr/>
              </p:nvPicPr>
              <p:blipFill>
                <a:blip r:embed="rId2" cstate="screen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34200" y="2743200"/>
                  <a:ext cx="905164" cy="466725"/>
                </a:xfrm>
                <a:prstGeom prst="rect">
                  <a:avLst/>
                </a:prstGeom>
              </p:spPr>
            </p:pic>
            <p:pic>
              <p:nvPicPr>
                <p:cNvPr id="83" name="Picture 82" descr="Bright Batteries.png"/>
                <p:cNvPicPr>
                  <a:picLocks noChangeAspect="1"/>
                </p:cNvPicPr>
                <p:nvPr/>
              </p:nvPicPr>
              <p:blipFill>
                <a:blip r:embed="rId2" cstate="screen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34200" y="2886075"/>
                  <a:ext cx="905164" cy="466725"/>
                </a:xfrm>
                <a:prstGeom prst="rect">
                  <a:avLst/>
                </a:prstGeom>
              </p:spPr>
            </p:pic>
            <p:pic>
              <p:nvPicPr>
                <p:cNvPr id="85" name="Picture 84" descr="Bright Batteries.png"/>
                <p:cNvPicPr>
                  <a:picLocks noChangeAspect="1"/>
                </p:cNvPicPr>
                <p:nvPr/>
              </p:nvPicPr>
              <p:blipFill>
                <a:blip r:embed="rId2" cstate="screen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162800" y="2962275"/>
                  <a:ext cx="905164" cy="466725"/>
                </a:xfrm>
                <a:prstGeom prst="rect">
                  <a:avLst/>
                </a:prstGeom>
              </p:spPr>
            </p:pic>
            <p:pic>
              <p:nvPicPr>
                <p:cNvPr id="86" name="Picture 85" descr="Bright Batteries.png"/>
                <p:cNvPicPr>
                  <a:picLocks noChangeAspect="1"/>
                </p:cNvPicPr>
                <p:nvPr/>
              </p:nvPicPr>
              <p:blipFill>
                <a:blip r:embed="rId2" cstate="screen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81800" y="2971800"/>
                  <a:ext cx="905164" cy="466725"/>
                </a:xfrm>
                <a:prstGeom prst="rect">
                  <a:avLst/>
                </a:prstGeom>
              </p:spPr>
            </p:pic>
          </p:grpSp>
          <p:pic>
            <p:nvPicPr>
              <p:cNvPr id="22" name="Picture 21" descr="Bright Batteries.png"/>
              <p:cNvPicPr>
                <a:picLocks noChangeAspect="1"/>
              </p:cNvPicPr>
              <p:nvPr/>
            </p:nvPicPr>
            <p:blipFill>
              <a:blip r:embed="rId4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543800" y="3429000"/>
                <a:ext cx="1052946" cy="542925"/>
              </a:xfrm>
              <a:prstGeom prst="rect">
                <a:avLst/>
              </a:prstGeom>
            </p:spPr>
          </p:pic>
        </p:grpSp>
      </p:grpSp>
      <p:sp>
        <p:nvSpPr>
          <p:cNvPr id="57" name="TextBox 56"/>
          <p:cNvSpPr txBox="1"/>
          <p:nvPr/>
        </p:nvSpPr>
        <p:spPr>
          <a:xfrm>
            <a:off x="5562600" y="37338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700,000,000 batteries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80442" y="62720"/>
            <a:ext cx="5311264" cy="2360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" t="32627" r="-241" b="42745"/>
          <a:stretch/>
        </p:blipFill>
        <p:spPr>
          <a:xfrm>
            <a:off x="112329" y="4648200"/>
            <a:ext cx="8901953" cy="1651516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pic>
        <p:nvPicPr>
          <p:cNvPr id="4" name="Picture 3" descr="A logo with blue text&#10;&#10;Description automatically generated">
            <a:extLst>
              <a:ext uri="{FF2B5EF4-FFF2-40B4-BE49-F238E27FC236}">
                <a16:creationId xmlns:a16="http://schemas.microsoft.com/office/drawing/2014/main" id="{D4889965-BE3A-0492-A293-06F35016BC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94" y="228600"/>
            <a:ext cx="2156202" cy="1129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21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  <p:bldP spid="16" grpId="0" animBg="1"/>
      <p:bldP spid="57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24823</TotalTime>
  <Words>173</Words>
  <Application>Microsoft Office PowerPoint</Application>
  <PresentationFormat>On-screen Show (4:3)</PresentationFormat>
  <Paragraphs>48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Abadi MT Condensed Extra Bold</vt:lpstr>
      <vt:lpstr>Arial</vt:lpstr>
      <vt:lpstr>Arial Black</vt:lpstr>
      <vt:lpstr>Calibri</vt:lpstr>
      <vt:lpstr>Chalkboard SE Bold</vt:lpstr>
      <vt:lpstr>Chalkboard SE Light</vt:lpstr>
      <vt:lpstr>Chalkboard SE Regular</vt:lpstr>
      <vt:lpstr>Franklin Gothic Book</vt:lpstr>
      <vt:lpstr>Franklin Gothic Medium</vt:lpstr>
      <vt:lpstr>Wingdings 2</vt:lpstr>
      <vt:lpstr>Trek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Internation Marine Salvage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</dc:title>
  <dc:creator>abhandari</dc:creator>
  <cp:lastModifiedBy>Jeff Lauritsen</cp:lastModifiedBy>
  <cp:revision>574</cp:revision>
  <dcterms:created xsi:type="dcterms:W3CDTF">2011-09-02T15:29:20Z</dcterms:created>
  <dcterms:modified xsi:type="dcterms:W3CDTF">2023-10-03T17:24:58Z</dcterms:modified>
</cp:coreProperties>
</file>